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396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272427"/>
            <a:ext cx="12902327" cy="21293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Introduction to Fixed-point Representation</a:t>
            </a:r>
            <a:endParaRPr lang="en-US" sz="6707" dirty="0"/>
          </a:p>
        </p:txBody>
      </p:sp>
      <p:sp>
        <p:nvSpPr>
          <p:cNvPr id="5" name="Text 2"/>
          <p:cNvSpPr/>
          <p:nvPr/>
        </p:nvSpPr>
        <p:spPr>
          <a:xfrm>
            <a:off x="864037" y="4772025"/>
            <a:ext cx="129023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Fixed-point representation is a way to store and manipulate numerical values in digital systems using a finite number of bits. It provides a balance between precision and memory usage, making it useful in embedded systems and digital signal processing applications.</a:t>
            </a:r>
            <a:endParaRPr lang="en-US" sz="1944" dirty="0"/>
          </a:p>
        </p:txBody>
      </p:sp>
      <p:sp>
        <p:nvSpPr>
          <p:cNvPr id="6" name="TextBox 5"/>
          <p:cNvSpPr txBox="1"/>
          <p:nvPr/>
        </p:nvSpPr>
        <p:spPr>
          <a:xfrm>
            <a:off x="10396603" y="6112701"/>
            <a:ext cx="4070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K.VENKATESH</a:t>
            </a:r>
          </a:p>
          <a:p>
            <a:pPr algn="ctr"/>
            <a:r>
              <a:rPr lang="en-US" dirty="0" smtClean="0"/>
              <a:t>MCA DEPARTMENT</a:t>
            </a:r>
          </a:p>
          <a:p>
            <a:pPr algn="ctr"/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598063"/>
            <a:ext cx="12464058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Advantages and Disadvantages of Fixed-point</a:t>
            </a:r>
            <a:endParaRPr lang="en-US" sz="4860" dirty="0"/>
          </a:p>
        </p:txBody>
      </p:sp>
      <p:sp>
        <p:nvSpPr>
          <p:cNvPr id="5" name="Text 2"/>
          <p:cNvSpPr/>
          <p:nvPr/>
        </p:nvSpPr>
        <p:spPr>
          <a:xfrm>
            <a:off x="864037" y="398668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Advantages</a:t>
            </a:r>
            <a:endParaRPr lang="en-US" sz="2430" dirty="0"/>
          </a:p>
        </p:txBody>
      </p:sp>
      <p:sp>
        <p:nvSpPr>
          <p:cNvPr id="6" name="Text 3"/>
          <p:cNvSpPr/>
          <p:nvPr/>
        </p:nvSpPr>
        <p:spPr>
          <a:xfrm>
            <a:off x="864037" y="4619268"/>
            <a:ext cx="615005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Efficient memory usage, simple arithmetic operations, and deterministic behavior.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7623929" y="398668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Disadvantages</a:t>
            </a:r>
            <a:endParaRPr lang="en-US" sz="2430" dirty="0"/>
          </a:p>
        </p:txBody>
      </p:sp>
      <p:sp>
        <p:nvSpPr>
          <p:cNvPr id="8" name="Text 5"/>
          <p:cNvSpPr/>
          <p:nvPr/>
        </p:nvSpPr>
        <p:spPr>
          <a:xfrm>
            <a:off x="7623929" y="4619268"/>
            <a:ext cx="615005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Limited dynamic range and potential for overflow/underflow errors.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558058"/>
            <a:ext cx="1129355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Representation of Integers in Fixed-point</a:t>
            </a:r>
            <a:endParaRPr lang="en-US" sz="4860" dirty="0"/>
          </a:p>
        </p:txBody>
      </p:sp>
      <p:sp>
        <p:nvSpPr>
          <p:cNvPr id="5" name="Shape 2"/>
          <p:cNvSpPr/>
          <p:nvPr/>
        </p:nvSpPr>
        <p:spPr>
          <a:xfrm>
            <a:off x="864037" y="3823335"/>
            <a:ext cx="6327815" cy="1848088"/>
          </a:xfrm>
          <a:prstGeom prst="roundRect">
            <a:avLst>
              <a:gd name="adj" fmla="val 6012"/>
            </a:avLst>
          </a:prstGeom>
          <a:solidFill>
            <a:srgbClr val="E8E8E3"/>
          </a:solidFill>
          <a:ln w="15240">
            <a:solidFill>
              <a:srgbClr val="CECEC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26093" y="4085392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Signed Integers</a:t>
            </a:r>
            <a:endParaRPr lang="en-US" sz="2430" dirty="0"/>
          </a:p>
        </p:txBody>
      </p:sp>
      <p:sp>
        <p:nvSpPr>
          <p:cNvPr id="7" name="Text 4"/>
          <p:cNvSpPr/>
          <p:nvPr/>
        </p:nvSpPr>
        <p:spPr>
          <a:xfrm>
            <a:off x="1126093" y="4619268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Use two's complement representation to store positive and negative integers.</a:t>
            </a:r>
            <a:endParaRPr lang="en-US" sz="1944" dirty="0"/>
          </a:p>
        </p:txBody>
      </p:sp>
      <p:sp>
        <p:nvSpPr>
          <p:cNvPr id="8" name="Shape 5"/>
          <p:cNvSpPr/>
          <p:nvPr/>
        </p:nvSpPr>
        <p:spPr>
          <a:xfrm>
            <a:off x="7438668" y="3823335"/>
            <a:ext cx="6327815" cy="1848088"/>
          </a:xfrm>
          <a:prstGeom prst="roundRect">
            <a:avLst>
              <a:gd name="adj" fmla="val 6012"/>
            </a:avLst>
          </a:prstGeom>
          <a:solidFill>
            <a:srgbClr val="E8E8E3"/>
          </a:solidFill>
          <a:ln w="15240">
            <a:solidFill>
              <a:srgbClr val="CECEC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700724" y="4085392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Unsigned Integers</a:t>
            </a:r>
            <a:endParaRPr lang="en-US" sz="2430" dirty="0"/>
          </a:p>
        </p:txBody>
      </p:sp>
      <p:sp>
        <p:nvSpPr>
          <p:cNvPr id="10" name="Text 7"/>
          <p:cNvSpPr/>
          <p:nvPr/>
        </p:nvSpPr>
        <p:spPr>
          <a:xfrm>
            <a:off x="7700724" y="4619268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Represent only non-negative integers using a simple binary encoding.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4521637" y="2159794"/>
            <a:ext cx="92447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Representation of Fractions in Fixed-point</a:t>
            </a:r>
            <a:endParaRPr lang="en-US" sz="4860" dirty="0"/>
          </a:p>
        </p:txBody>
      </p:sp>
      <p:sp>
        <p:nvSpPr>
          <p:cNvPr id="6" name="Shape 2"/>
          <p:cNvSpPr/>
          <p:nvPr/>
        </p:nvSpPr>
        <p:spPr>
          <a:xfrm>
            <a:off x="4521637" y="4350782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E8E8E3"/>
          </a:solidFill>
          <a:ln w="15240">
            <a:solidFill>
              <a:srgbClr val="CECEC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19757" y="4443293"/>
            <a:ext cx="159187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916" dirty="0"/>
          </a:p>
        </p:txBody>
      </p:sp>
      <p:sp>
        <p:nvSpPr>
          <p:cNvPr id="8" name="Text 4"/>
          <p:cNvSpPr/>
          <p:nvPr/>
        </p:nvSpPr>
        <p:spPr>
          <a:xfrm>
            <a:off x="5323880" y="4350782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Fractional Part</a:t>
            </a:r>
            <a:endParaRPr lang="en-US" sz="2430" dirty="0"/>
          </a:p>
        </p:txBody>
      </p:sp>
      <p:sp>
        <p:nvSpPr>
          <p:cNvPr id="9" name="Text 5"/>
          <p:cNvSpPr/>
          <p:nvPr/>
        </p:nvSpPr>
        <p:spPr>
          <a:xfrm>
            <a:off x="5323880" y="4884658"/>
            <a:ext cx="369677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Represent the decimal portion using a fixed number of bits after the binary point.</a:t>
            </a:r>
            <a:endParaRPr lang="en-US" sz="1944" dirty="0"/>
          </a:p>
        </p:txBody>
      </p:sp>
      <p:sp>
        <p:nvSpPr>
          <p:cNvPr id="10" name="Shape 6"/>
          <p:cNvSpPr/>
          <p:nvPr/>
        </p:nvSpPr>
        <p:spPr>
          <a:xfrm>
            <a:off x="9267468" y="4350782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E8E8E3"/>
          </a:solidFill>
          <a:ln w="15240">
            <a:solidFill>
              <a:srgbClr val="CECEC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441656" y="4443293"/>
            <a:ext cx="206931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916" dirty="0"/>
          </a:p>
        </p:txBody>
      </p:sp>
      <p:sp>
        <p:nvSpPr>
          <p:cNvPr id="12" name="Text 8"/>
          <p:cNvSpPr/>
          <p:nvPr/>
        </p:nvSpPr>
        <p:spPr>
          <a:xfrm>
            <a:off x="10069711" y="4350782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Scaling</a:t>
            </a:r>
            <a:endParaRPr lang="en-US" sz="2430" dirty="0"/>
          </a:p>
        </p:txBody>
      </p:sp>
      <p:sp>
        <p:nvSpPr>
          <p:cNvPr id="13" name="Text 9"/>
          <p:cNvSpPr/>
          <p:nvPr/>
        </p:nvSpPr>
        <p:spPr>
          <a:xfrm>
            <a:off x="10069711" y="4884658"/>
            <a:ext cx="369677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Adjust the binary point position to control the range and precision of fractional values.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0597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773073" y="953095"/>
            <a:ext cx="9081373" cy="690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36"/>
              </a:lnSpc>
              <a:buNone/>
            </a:pPr>
            <a:r>
              <a:rPr lang="en-US" sz="4349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Arithmetic Operations in Fixed-point</a:t>
            </a:r>
            <a:endParaRPr lang="en-US" sz="4349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1974771"/>
            <a:ext cx="1104543" cy="176724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08967" y="2195632"/>
            <a:ext cx="276129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Addition/Subtraction</a:t>
            </a:r>
            <a:endParaRPr lang="en-US" sz="2174" dirty="0"/>
          </a:p>
        </p:txBody>
      </p:sp>
      <p:sp>
        <p:nvSpPr>
          <p:cNvPr id="8" name="Text 3"/>
          <p:cNvSpPr/>
          <p:nvPr/>
        </p:nvSpPr>
        <p:spPr>
          <a:xfrm>
            <a:off x="2208967" y="2673191"/>
            <a:ext cx="7990761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Align the binary points before performing the operation.</a:t>
            </a:r>
            <a:endParaRPr lang="en-US" sz="1739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3742015"/>
            <a:ext cx="1104543" cy="176724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08967" y="3962876"/>
            <a:ext cx="276129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Multiplication</a:t>
            </a:r>
            <a:endParaRPr lang="en-US" sz="2174" dirty="0"/>
          </a:p>
        </p:txBody>
      </p:sp>
      <p:sp>
        <p:nvSpPr>
          <p:cNvPr id="11" name="Text 5"/>
          <p:cNvSpPr/>
          <p:nvPr/>
        </p:nvSpPr>
        <p:spPr>
          <a:xfrm>
            <a:off x="2208967" y="4440436"/>
            <a:ext cx="7990761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Shift the binary point position to maintain the correct scale.</a:t>
            </a:r>
            <a:endParaRPr lang="en-US" sz="1739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5509260"/>
            <a:ext cx="1104543" cy="176724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08967" y="5730121"/>
            <a:ext cx="276129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Division</a:t>
            </a:r>
            <a:endParaRPr lang="en-US" sz="2174" dirty="0"/>
          </a:p>
        </p:txBody>
      </p:sp>
      <p:sp>
        <p:nvSpPr>
          <p:cNvPr id="14" name="Text 7"/>
          <p:cNvSpPr/>
          <p:nvPr/>
        </p:nvSpPr>
        <p:spPr>
          <a:xfrm>
            <a:off x="2208967" y="6207681"/>
            <a:ext cx="7990761" cy="3533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Shift the binary point position to achieve the desired result.</a:t>
            </a:r>
            <a:endParaRPr lang="en-US" sz="1739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388156"/>
            <a:ext cx="1128236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Scaling and Normalization in Fixed-point</a:t>
            </a:r>
            <a:endParaRPr lang="en-US" sz="486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3653433"/>
            <a:ext cx="61722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64037" y="451746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Scaling</a:t>
            </a:r>
            <a:endParaRPr lang="en-US" sz="2430" dirty="0"/>
          </a:p>
        </p:txBody>
      </p:sp>
      <p:sp>
        <p:nvSpPr>
          <p:cNvPr id="7" name="Text 3"/>
          <p:cNvSpPr/>
          <p:nvPr/>
        </p:nvSpPr>
        <p:spPr>
          <a:xfrm>
            <a:off x="864037" y="5051346"/>
            <a:ext cx="62660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Adjust the binary point position to control the range and precision.</a:t>
            </a:r>
            <a:endParaRPr lang="en-US" sz="194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342" y="3653433"/>
            <a:ext cx="617220" cy="6172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500342" y="4517469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Normalization</a:t>
            </a:r>
            <a:endParaRPr lang="en-US" sz="2430" dirty="0"/>
          </a:p>
        </p:txBody>
      </p:sp>
      <p:sp>
        <p:nvSpPr>
          <p:cNvPr id="10" name="Text 5"/>
          <p:cNvSpPr/>
          <p:nvPr/>
        </p:nvSpPr>
        <p:spPr>
          <a:xfrm>
            <a:off x="7500342" y="5051346"/>
            <a:ext cx="62660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Shift the binary point to maintain the most significant bits.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760345"/>
            <a:ext cx="1177635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Applications of Fixed-point Representation</a:t>
            </a:r>
            <a:endParaRPr lang="en-US" sz="4860" dirty="0"/>
          </a:p>
        </p:txBody>
      </p:sp>
      <p:sp>
        <p:nvSpPr>
          <p:cNvPr id="5" name="Shape 2"/>
          <p:cNvSpPr/>
          <p:nvPr/>
        </p:nvSpPr>
        <p:spPr>
          <a:xfrm>
            <a:off x="864037" y="4025622"/>
            <a:ext cx="12902327" cy="1443514"/>
          </a:xfrm>
          <a:prstGeom prst="roundRect">
            <a:avLst>
              <a:gd name="adj" fmla="val 7696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79277" y="4040862"/>
            <a:ext cx="1287053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127522" y="4196596"/>
            <a:ext cx="379226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Digital Signal Processing</a:t>
            </a:r>
            <a:endParaRPr lang="en-US" sz="1944" dirty="0"/>
          </a:p>
        </p:txBody>
      </p:sp>
      <p:sp>
        <p:nvSpPr>
          <p:cNvPr id="8" name="Text 5"/>
          <p:cNvSpPr/>
          <p:nvPr/>
        </p:nvSpPr>
        <p:spPr>
          <a:xfrm>
            <a:off x="5421035" y="4196596"/>
            <a:ext cx="378845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Embedded Systems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710738" y="4196596"/>
            <a:ext cx="379226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Image and Video Processing</a:t>
            </a:r>
            <a:endParaRPr lang="en-US" sz="1944" dirty="0"/>
          </a:p>
        </p:txBody>
      </p:sp>
      <p:sp>
        <p:nvSpPr>
          <p:cNvPr id="10" name="Shape 7"/>
          <p:cNvSpPr/>
          <p:nvPr/>
        </p:nvSpPr>
        <p:spPr>
          <a:xfrm>
            <a:off x="879277" y="4747379"/>
            <a:ext cx="1287053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127522" y="4903113"/>
            <a:ext cx="379226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Motor Control</a:t>
            </a:r>
            <a:endParaRPr lang="en-US" sz="1944" dirty="0"/>
          </a:p>
        </p:txBody>
      </p:sp>
      <p:sp>
        <p:nvSpPr>
          <p:cNvPr id="12" name="Text 9"/>
          <p:cNvSpPr/>
          <p:nvPr/>
        </p:nvSpPr>
        <p:spPr>
          <a:xfrm>
            <a:off x="5421035" y="4903113"/>
            <a:ext cx="378845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Financial Calculations</a:t>
            </a:r>
            <a:endParaRPr lang="en-US" sz="1944" dirty="0"/>
          </a:p>
        </p:txBody>
      </p:sp>
      <p:sp>
        <p:nvSpPr>
          <p:cNvPr id="13" name="Text 10"/>
          <p:cNvSpPr/>
          <p:nvPr/>
        </p:nvSpPr>
        <p:spPr>
          <a:xfrm>
            <a:off x="9710738" y="4903113"/>
            <a:ext cx="379226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Scientific Computing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2170509"/>
            <a:ext cx="74159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Conclusion and Future Considerations</a:t>
            </a:r>
            <a:endParaRPr lang="en-US" sz="4860" dirty="0"/>
          </a:p>
        </p:txBody>
      </p:sp>
      <p:sp>
        <p:nvSpPr>
          <p:cNvPr id="6" name="Text 2"/>
          <p:cNvSpPr/>
          <p:nvPr/>
        </p:nvSpPr>
        <p:spPr>
          <a:xfrm>
            <a:off x="864037" y="4083844"/>
            <a:ext cx="74159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Fixed-point representation remains an important tool in modern computing, balancing efficiency and precision. As computational demands continue to grow, advancements in fixed-point algorithms and hardware can further expand its applications in emerging technologies.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286</Words>
  <Application>Microsoft Office PowerPoint</Application>
  <PresentationFormat>Custom</PresentationFormat>
  <Paragraphs>51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DNR58</cp:lastModifiedBy>
  <cp:revision>3</cp:revision>
  <dcterms:created xsi:type="dcterms:W3CDTF">2024-06-24T13:17:26Z</dcterms:created>
  <dcterms:modified xsi:type="dcterms:W3CDTF">2024-06-28T04:16:29Z</dcterms:modified>
</cp:coreProperties>
</file>