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16E3D-3D8B-4762-BCE8-240746CE221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7E807-B700-41E7-8BFF-994817999E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40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E807-B700-41E7-8BFF-994817999E7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897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E807-B700-41E7-8BFF-994817999E7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7E807-B700-41E7-8BFF-994817999E7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26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21BB-4819-B503-778D-50BF731F4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7460E-5B14-2D4F-0A65-09268A872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FB0F6-9BF5-A2FF-C395-EB3DD88B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EFC2C-9A51-9A43-206F-12803B01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0B626-9365-65CB-00E8-603E81C4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71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B4AD-31CF-3B24-22C0-09330DB1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78B65-65D7-C5E3-F640-EF8AF0656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C0F76-D686-5F14-87B1-884FA79D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19B15-D7E4-9EB5-ED23-DD33ECCA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20D83-F3CB-D069-4CF4-7DCB8F29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07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A3D9C-521C-1DF8-C8A4-0F7BE121B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53CF4-7320-174A-2F42-C068E06EF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3F0B-C333-30E5-691F-CFA9FDF7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06627-0CA9-EEDD-72C4-2BDB784A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9A7D4-5D0C-401B-D1C5-B8C6B343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46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89A3-A39E-0C3D-1157-B98DEE23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CC4C-05B3-E3CD-D88F-754289B04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53FE-0625-7B9F-4611-48594820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74F02-D9A9-B8FA-0A72-3A765421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485F4-1AA0-606B-F131-999137DF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96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D3D49-39C6-0030-9C69-AFAD4538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8866A-FE27-AB54-1A85-6D919CF21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66D15-865B-870D-E129-50BF0824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22541-AB03-DA32-5DEF-F6FC2A35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DE03-463F-6B70-B1FB-40854FE1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1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2D83-2E3A-7A4D-846E-CFBABADE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F8025-9BBE-2901-4320-0C32B690D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B363F-FEF2-8F0B-D13B-469F83946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B9CD0-8681-AAB5-20F3-5F03954C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750F4-3124-EA0D-B95A-9CC1AE39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5B2BB-8459-B6CB-ACC0-B81CFDF7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239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F463-6AE6-303C-C967-25856A1F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51BDF-0119-2839-4987-F5B0A556A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8AC28-C983-13C3-E68F-559A22714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24816A-816F-7835-6908-ED84FDAE6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BC5E79-F40C-6DFF-53BD-6549967DF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F01DC-92B0-0234-90ED-B73D804B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5C91C-7427-3C94-D710-E9F2D66E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AB9E6-7775-694D-6874-D219E024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57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48AD-D8AC-54FE-08D2-BE0E8E8E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8AA30-1179-AD8F-6C24-BC7D4E97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93C48-19A3-2592-4DB6-88F1BD41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9A184-2B7C-BECF-CC68-90F4A28C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840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6A1951-9AE7-EFFC-7E1F-9BE3752B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196F9-7FE4-1C4A-C5B2-CCDD40C9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93CC4-9951-4B45-B250-23B52962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17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2099-219B-098B-574C-D3276B95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6620F-C1DE-1C8B-52D9-8B0199BB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0FDC4-D873-865A-ABB4-3D6CD65FD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09A24-C025-8A94-E060-54E8122E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A759D-D0C4-1000-91E9-73BF41CB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83503-6B89-9044-291B-10697B7B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31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866F-692F-060B-E98E-920A7501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1EB04-EC14-8E3B-53DD-772C74E79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90489-D95A-39E6-F0F4-7EC976D41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A857D-80CD-CF82-9181-171E1A69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7D20B-72E6-7987-FF7E-F69AC9DB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FE356-4E48-924B-DEBD-5309E1B3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974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7DFBA-782A-3D74-CBCB-9D8E069BD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04B4D-3B64-8D59-8AE5-AD9CFF24B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45EFF-CC98-C376-FCD1-3A58CC520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423C-A708-41BF-97B2-BFA3AF2E8B52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96BCC-A2C6-66CE-3AA5-74216951C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9BB2B-4AEE-3F5D-130B-5365D94C7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859B-A58D-4746-B293-8B879C02CD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538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8520-573F-F3AF-C2B8-F35EDE14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E9B8C-1CE2-93C0-EB04-6C75E1026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2E6EC5-6FA8-395E-ECAD-D7746D669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2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66BF-AF52-78B6-4F88-503B0D59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VIBRATING STRINGS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55AA0-5B3C-9856-4FDB-3BAC564E3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5764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4A4F-C0E8-0584-1758-FC4B9C93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1) Transverse Wave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ropagation along a Stretched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tring</a:t>
            </a:r>
            <a:b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62D37-22D7-B587-FEE9-3C7B8DB96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Transverse waves: Waves produced when the particles of the medium are vibrating perpendicular to the direction of propagation of waves are called transverse waves. 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Velocity of transverse waves in strings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1) A string AB stretched under tension T is plucked at the middle point and released.  T MS 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2) When it begins to vibrate, the component of the tension at right angles to the string tends PA e to bring the string back to its original position.  0-80 RMA &amp; 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3) PO is a small portion of the string 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4) The tension at P acts along the tangent PR while that at acts along the tangent QS. 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5) The tangents PR and QS are inclined to the x-axis at an angle 0 and 0- 80 respectively.  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6) The angle 60 is very small as the amplitude of the string is very small.   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Gautami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631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4A4F-C0E8-0584-1758-FC4B9C93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1) Transverse Wave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ropagation along a Stretched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tring</a:t>
            </a:r>
            <a:b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62D37-22D7-B587-FEE9-3C7B8DB96F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1225"/>
                <a:ext cx="10515600" cy="435133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7) Component of tension T acting at P in the horizontal direction is T cos 0 and in vertical direction it is T sin </a:t>
                </a:r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8) Component of tension T acting at Q in the horizontal direction T cos (0- 80) and in vertical direction it is T sin (0-80)  </a:t>
                </a:r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9) T cos 0 and </a:t>
                </a:r>
                <a:r>
                  <a:rPr lang="en-IN" sz="2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Tcos</a:t>
                </a: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(0-80) are nearly equal. Since 80 is very small they cancel each other as they act in opposite directions  </a:t>
                </a:r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10) Resultant force in vertically downward direction =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𝑇𝑠𝑖𝑛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0 − 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(0− 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0)</m:t>
                    </m:r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 </a:t>
                </a:r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𝛿𝜃</m:t>
                            </m:r>
                          </m:e>
                        </m:d>
                      </m:e>
                    </m:func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𝛿𝜃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𝛿𝜃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}=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𝐶𝑜𝑠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𝜃𝛿𝜃</m:t>
                        </m:r>
                      </m:e>
                    </m:func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𝛿𝜃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𝛿𝜃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func>
                      <m:func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𝛿𝜃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func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62D37-22D7-B587-FEE9-3C7B8DB96F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1225"/>
                <a:ext cx="10515600" cy="4351338"/>
              </a:xfrm>
              <a:blipFill>
                <a:blip r:embed="rId3"/>
                <a:stretch>
                  <a:fillRect l="-522" t="-140" r="-812" b="-165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05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4A4F-C0E8-0584-1758-FC4B9C93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1) Transverse Wave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ropagation along a Stretched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tring</a:t>
            </a:r>
            <a:b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62D37-22D7-B587-FEE9-3C7B8DB96F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1225"/>
                <a:ext cx="10515600" cy="435133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𝑇𝑑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→(1)</m:t>
                    </m:r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11) If m is the mass per unit length of the wire, the force on the element PQ of the wire =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(2) dt  </a:t>
                </a:r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12) From (1) and (2) we get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.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13) Comparing this with the differential equation of wave motion </a:t>
                </a:r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 we get 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 velocity  V=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</m:rad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→4</m:t>
                    </m:r>
                  </m:oMath>
                </a14:m>
                <a:endParaRPr lang="en-IN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62D37-22D7-B587-FEE9-3C7B8DB96F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1225"/>
                <a:ext cx="10515600" cy="4351338"/>
              </a:xfrm>
              <a:blipFill>
                <a:blip r:embed="rId3"/>
                <a:stretch>
                  <a:fillRect l="-522" b="-868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21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4A4F-C0E8-0584-1758-FC4B9C93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1) Transverse Wave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P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ropagation along a Stretched </a:t>
            </a:r>
            <a:r>
              <a:rPr lang="en-I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S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Gautami" panose="020B0502040204020203" pitchFamily="34" charset="0"/>
              </a:rPr>
              <a:t>tring</a:t>
            </a:r>
            <a:b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62D37-22D7-B587-FEE9-3C7B8DB96F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12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IN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Laws of Transverse Vibrations:  </a:t>
                </a:r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law: At a constant tension and constant linear density the frequency of the fundamental note emitted by a string is inversely proportional to its length i.e., </a:t>
                </a:r>
                <a14:m>
                  <m:oMath xmlns:m="http://schemas.openxmlformats.org/officeDocument/2006/math">
                    <m:r>
                      <a:rPr lang="en-IN" sz="1600" i="1"/>
                      <m:t>𝑣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𝑜</m:t>
                    </m:r>
                    <m:r>
                      <a:rPr lang="en-IN" sz="1600" i="1"/>
                      <m:t> 1/</m:t>
                    </m:r>
                    <m:r>
                      <a:rPr lang="en-IN" sz="1600" i="1"/>
                      <m:t>𝑙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𝑤h𝑒𝑛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𝑇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𝑎𝑛𝑑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𝑚</m:t>
                    </m:r>
                    <m:r>
                      <a:rPr lang="en-IN" sz="1600" i="1"/>
                      <m:t>′ </m:t>
                    </m:r>
                  </m:oMath>
                </a14:m>
                <a:r>
                  <a: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constants.  </a:t>
                </a:r>
              </a:p>
              <a:p>
                <a:r>
                  <a: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 law: When the length and linear density are constant the fundamental note emitted is directly proportional to the square root of Tension</a:t>
                </a:r>
                <a14:m>
                  <m:oMath xmlns:m="http://schemas.openxmlformats.org/officeDocument/2006/math">
                    <m:r>
                      <a:rPr lang="en-IN" sz="1600" i="1"/>
                      <m:t> </m:t>
                    </m:r>
                    <m:r>
                      <a:rPr lang="en-IN" sz="1600" i="1"/>
                      <m:t>𝑣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𝑜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𝑉𝑇</m:t>
                    </m:r>
                  </m:oMath>
                </a14:m>
                <a:r>
                  <a: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I and m are constants.  </a:t>
                </a:r>
              </a:p>
              <a:p>
                <a:r>
                  <a: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III law: When the length and tension are constant the fundamental note emitted is inversely proportional to the square root of mass per unit length, </a:t>
                </a:r>
                <a14:m>
                  <m:oMath xmlns:m="http://schemas.openxmlformats.org/officeDocument/2006/math">
                    <m:r>
                      <a:rPr lang="en-IN" sz="1600" i="1"/>
                      <m:t>𝑢</m:t>
                    </m:r>
                    <m:r>
                      <a:rPr lang="en-IN" sz="1600" i="1"/>
                      <m:t>, </m:t>
                    </m:r>
                    <m:r>
                      <a:rPr lang="en-IN" sz="1600" i="1"/>
                      <m:t>𝑣</m:t>
                    </m:r>
                    <m:r>
                      <a:rPr lang="en-IN" sz="1600" i="1"/>
                      <m:t> </m:t>
                    </m:r>
                    <m:r>
                      <a:rPr lang="en-IN" sz="1600" i="1"/>
                      <m:t>𝑜</m:t>
                    </m:r>
                    <m:r>
                      <a:rPr lang="en-IN" sz="1600" i="1"/>
                      <m:t> 1/</m:t>
                    </m:r>
                    <m:r>
                      <a:rPr lang="en-IN" sz="1600" i="1"/>
                      <m:t>𝑁𝑚</m:t>
                    </m:r>
                  </m:oMath>
                </a14:m>
                <a:r>
                  <a: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when land T are constant.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62D37-22D7-B587-FEE9-3C7B8DB96F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1225"/>
                <a:ext cx="10515600" cy="4351338"/>
              </a:xfrm>
              <a:blipFill>
                <a:blip r:embed="rId3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84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58A1A-5BC7-E322-FDA7-2A73A40F4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General solution of Wave </a:t>
            </a: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quation</a:t>
            </a:r>
            <a:endParaRPr lang="en-IN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75D12-3612-6940-D479-964451FA25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9664" y="1253331"/>
                <a:ext cx="10515600" cy="4351338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1) Let any arbitrary function of either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𝑉𝑡</m:t>
                        </m:r>
                      </m:e>
                    </m:d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𝑉𝑡</m:t>
                        </m:r>
                      </m:e>
                    </m:d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be the solution for the equation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f>
                          <m:f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2) then the most general solution will be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𝑉𝑡</m:t>
                        </m:r>
                      </m:e>
                    </m:d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→(1)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3) Differentiating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(1) w.r.t to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𝑉𝑡</m:t>
                        </m:r>
                      </m:e>
                    </m:d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)→(2)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4) Differentiating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(1) w.r.t to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𝑉𝑓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𝑉𝑡</m:t>
                        </m:r>
                      </m:e>
                    </m:d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→(3)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5) from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(2) and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(3)</a:t>
                </a:r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→(4)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Eq. (4) represents differential form of wave equation.</a:t>
                </a:r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75D12-3612-6940-D479-964451FA25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9664" y="1253331"/>
                <a:ext cx="10515600" cy="4351338"/>
              </a:xfrm>
              <a:blipFill>
                <a:blip r:embed="rId2"/>
                <a:stretch>
                  <a:fillRect l="-116" b="-166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74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657A-B916-88B3-7A87-978B28E4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Modes of vibration of stretched string damped of both the ends</a:t>
            </a:r>
            <a:endParaRPr lang="en-IN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7404FB-0AD6-0092-E697-D63D7061FE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4250" y="1391992"/>
                <a:ext cx="10515600" cy="4351338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A.  Consider the most general simple harmonic solution of the wave equation in case of a uniform string of length / having mass per unit length m and stretched by a tension T.  </a:t>
                </a:r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2) The general solution of the wave equation is given by 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−+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−&gt; (1)</m:t>
                    </m:r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 where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,′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are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arbitary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constants  </a:t>
                </a:r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3) As the string is rigidly supported at the two ends, we have following boundary conditions. 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0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0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𝑎𝑙𝑙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𝑡𝑖𝑚𝑒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−&gt; (2)</m:t>
                    </m:r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𝑎𝑙𝑙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𝑡𝑖𝑚𝑒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−&gt;(3)</m:t>
                    </m:r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   </a:t>
                </a:r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4) Applying boundary condition (2) in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(1) 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func>
                      <m:func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56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func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56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func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func>
                      <m:func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56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56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5) At sin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≠ 0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func>
                      <m:func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56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func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  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𝐻𝑒𝑛𝑐𝑒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0 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𝑇h𝑢𝑠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sSub>
                      <m:sSubPr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</a:t>
                </a:r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6)Now </a:t>
                </a:r>
                <a:r>
                  <a:rPr lang="en-IN" sz="56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eq</a:t>
                </a:r>
                <a:r>
                  <a:rPr lang="en-IN" sz="5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(1) becomes  </a:t>
                </a: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sz="56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𝑘𝑥</m:t>
                                </m:r>
                              </m:e>
                            </m:d>
                          </m:e>
                        </m:func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func>
                          <m:func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sz="56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−+ 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d>
                      <m:dPr>
                        <m:endChr m:val="]"/>
                        <m:ctrlP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sz="56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𝑘𝑥</m:t>
                                </m:r>
                              </m:e>
                            </m:d>
                          </m:e>
                        </m:func>
                        <m:r>
                          <a:rPr lang="en-IN" sz="5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func>
                          <m:funcPr>
                            <m:ctrlPr>
                              <a:rPr lang="en-IN" sz="5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sz="56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−+ </m:t>
                                </m:r>
                                <m:r>
                                  <a:rPr lang="en-IN" sz="5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𝑎𝑙𝑡𝑠𝑖𝑛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− (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+ 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,[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−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𝑘𝑥𝑦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2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+ 2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− 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=(2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+ 2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en-IN" sz="5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−&gt; (4)  </m:t>
                    </m:r>
                  </m:oMath>
                </a14:m>
                <a:endParaRPr lang="en-IN" sz="5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7404FB-0AD6-0092-E697-D63D7061FE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4250" y="1391992"/>
                <a:ext cx="10515600" cy="4351338"/>
              </a:xfrm>
              <a:blipFill>
                <a:blip r:embed="rId2"/>
                <a:stretch>
                  <a:fillRect l="-58" t="-280" b="-84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99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1029</Words>
  <Application>Microsoft Office PowerPoint</Application>
  <PresentationFormat>Widescreen</PresentationFormat>
  <Paragraphs>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VIBRATING STRINGS</vt:lpstr>
      <vt:lpstr>1) Transverse Wave Propagation along a Stretched String </vt:lpstr>
      <vt:lpstr>1) Transverse Wave Propagation along a Stretched String </vt:lpstr>
      <vt:lpstr>1) Transverse Wave Propagation along a Stretched String </vt:lpstr>
      <vt:lpstr>1) Transverse Wave Propagation along a Stretched String </vt:lpstr>
      <vt:lpstr>2) General solution of Wave Equation</vt:lpstr>
      <vt:lpstr>3) Modes of vibration of stretched string damped of both the ends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BHARAT RAJU</dc:creator>
  <cp:lastModifiedBy>BHARAT RAJU</cp:lastModifiedBy>
  <cp:revision>1</cp:revision>
  <dcterms:created xsi:type="dcterms:W3CDTF">2024-06-22T05:21:20Z</dcterms:created>
  <dcterms:modified xsi:type="dcterms:W3CDTF">2024-06-22T05:39:18Z</dcterms:modified>
</cp:coreProperties>
</file>