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71" r:id="rId9"/>
  </p:sldIdLst>
  <p:sldSz cx="9144000" cy="5143500" type="screen16x9"/>
  <p:notesSz cx="6858000" cy="9144000"/>
  <p:embeddedFontLst>
    <p:embeddedFont>
      <p:font typeface="Roboto Slab" charset="0"/>
      <p:regular r:id="rId11"/>
      <p:bold r:id="rId12"/>
    </p:embeddedFont>
    <p:embeddedFont>
      <p:font typeface="Impact" pitchFamily="34" charset="0"/>
      <p:regular r:id="rId13"/>
    </p:embeddedFont>
    <p:embeddedFont>
      <p:font typeface="Trebuchet MS" pitchFamily="34" charset="0"/>
      <p:regular r:id="rId14"/>
      <p:bold r:id="rId15"/>
      <p:italic r:id="rId16"/>
      <p:boldItalic r:id="rId17"/>
    </p:embeddedFont>
    <p:embeddedFont>
      <p:font typeface="Georgia" pitchFamily="18" charset="0"/>
      <p:regular r:id="rId18"/>
      <p:bold r:id="rId19"/>
      <p:italic r:id="rId20"/>
      <p:boldItalic r:id="rId21"/>
    </p:embeddedFont>
    <p:embeddedFont>
      <p:font typeface="Roboto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font" Target="fonts/font15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4eb3f4342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4eb3f4342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4eb3f4342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4eb3f4342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4eb3f4342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4eb3f4342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4eb3f4342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4eb3f4342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4eb3f4342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4eb3f4342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4eb3f4342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4eb3f4342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4eb3f4342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74eb3f4342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place/Sun" TargetMode="External"/><Relationship Id="rId3" Type="http://schemas.openxmlformats.org/officeDocument/2006/relationships/hyperlink" Target="https://www.britannica.com/science/atom" TargetMode="External"/><Relationship Id="rId7" Type="http://schemas.openxmlformats.org/officeDocument/2006/relationships/hyperlink" Target="https://www.britannica.com/science/plan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ritannica.com/science/electron" TargetMode="External"/><Relationship Id="rId5" Type="http://schemas.openxmlformats.org/officeDocument/2006/relationships/hyperlink" Target="https://www.merriam-webster.com/dictionary/constituents" TargetMode="External"/><Relationship Id="rId4" Type="http://schemas.openxmlformats.org/officeDocument/2006/relationships/hyperlink" Target="https://www.britannica.com/biography/Ernest-Rutherford" TargetMode="Externa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0" y="536028"/>
            <a:ext cx="5783400" cy="9354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5400" b="1" dirty="0">
                <a:latin typeface="Times New Roman"/>
                <a:ea typeface="Times New Roman"/>
                <a:cs typeface="Times New Roman"/>
                <a:sym typeface="Times New Roman"/>
              </a:rPr>
              <a:t>PHYSICS</a:t>
            </a:r>
            <a:endParaRPr sz="480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93175" y="1300775"/>
            <a:ext cx="6606900" cy="15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900">
                <a:latin typeface="Impact"/>
                <a:ea typeface="Impact"/>
                <a:cs typeface="Impact"/>
                <a:sym typeface="Impact"/>
              </a:rPr>
              <a:t>RUTERFORD’S SCATTERING</a:t>
            </a:r>
            <a:endParaRPr sz="4900">
              <a:latin typeface="Impact"/>
              <a:ea typeface="Impact"/>
              <a:cs typeface="Impact"/>
              <a:sym typeface="Impac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900">
                <a:latin typeface="Impact"/>
                <a:ea typeface="Impact"/>
                <a:cs typeface="Impact"/>
                <a:sym typeface="Impact"/>
              </a:rPr>
              <a:t>       CROSS      SECTION </a:t>
            </a:r>
            <a:endParaRPr sz="4900"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65" name="Google Shape;65;p13" descr="logo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258" y="175714"/>
            <a:ext cx="798500" cy="6053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998100" y="126124"/>
            <a:ext cx="7147800" cy="767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Dantuluri Narayana Raju College(A)(D.N.R.)</a:t>
            </a:r>
            <a:endParaRPr>
              <a:solidFill>
                <a:srgbClr val="00FF00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013650" y="2627300"/>
            <a:ext cx="5937000" cy="8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 </a:t>
            </a:r>
            <a:r>
              <a:rPr lang="en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By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</a:t>
            </a:r>
            <a:r>
              <a:rPr lang="en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G.SRI LAKSHMI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ctrTitle"/>
          </p:nvPr>
        </p:nvSpPr>
        <p:spPr>
          <a:xfrm>
            <a:off x="412125" y="296225"/>
            <a:ext cx="7051500" cy="60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rebuchet MS"/>
              <a:buNone/>
            </a:pPr>
            <a:r>
              <a:rPr lang="en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CONTENTS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379875" y="1043400"/>
            <a:ext cx="8158800" cy="3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HISTORY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RUTHERFORD’S SCATTERING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EQUATION OF SCATTERING CROSS SECTION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IMPORTANCE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ctrTitle"/>
          </p:nvPr>
        </p:nvSpPr>
        <p:spPr>
          <a:xfrm>
            <a:off x="553800" y="206050"/>
            <a:ext cx="7837200" cy="9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HISTORY:</a:t>
            </a:r>
            <a:endParaRPr sz="5600"/>
          </a:p>
        </p:txBody>
      </p:sp>
      <p:sp>
        <p:nvSpPr>
          <p:cNvPr id="79" name="Google Shape;79;p15"/>
          <p:cNvSpPr txBox="1">
            <a:spLocks noGrp="1"/>
          </p:cNvSpPr>
          <p:nvPr>
            <p:ph type="subTitle" idx="1"/>
          </p:nvPr>
        </p:nvSpPr>
        <p:spPr>
          <a:xfrm>
            <a:off x="553800" y="721225"/>
            <a:ext cx="8307000" cy="42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Rutherford scattering</a:t>
            </a:r>
            <a:r>
              <a:rPr lang="en" sz="34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... The initial discovery was made by Hans Geiger and Ernest Marsden in 1909 when they performed the gold foil experiment in collaboration with </a:t>
            </a:r>
            <a:r>
              <a:rPr lang="en" sz="3400" b="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Rutherford</a:t>
            </a:r>
            <a:r>
              <a:rPr lang="en" sz="34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in which they fired a beam of alpha particles (helium nuclei) at foils of gold leaf only a few atoms thick</a:t>
            </a:r>
            <a:r>
              <a:rPr lang="en" sz="12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ctrTitle"/>
          </p:nvPr>
        </p:nvSpPr>
        <p:spPr>
          <a:xfrm>
            <a:off x="553775" y="64400"/>
            <a:ext cx="6845400" cy="81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subTitle" idx="1"/>
          </p:nvPr>
        </p:nvSpPr>
        <p:spPr>
          <a:xfrm>
            <a:off x="347725" y="656825"/>
            <a:ext cx="8435700" cy="41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50" b="1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Rutherford model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also called </a:t>
            </a:r>
            <a:r>
              <a:rPr lang="en" sz="1950" b="1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nuclear atom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or </a:t>
            </a:r>
            <a:r>
              <a:rPr lang="en" sz="1950" b="1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planetary model of the atom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description of the structure of </a:t>
            </a:r>
            <a:r>
              <a:rPr lang="en" sz="1950">
                <a:solidFill>
                  <a:srgbClr val="14599D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atoms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proposed (1911) by the New Zealand-born physicist </a:t>
            </a:r>
            <a:r>
              <a:rPr lang="en" sz="1950">
                <a:solidFill>
                  <a:srgbClr val="14599D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Ernest Rutherford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The model described the </a:t>
            </a:r>
            <a:r>
              <a:rPr lang="en" sz="1950">
                <a:solidFill>
                  <a:srgbClr val="14599D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atom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as a tiny, dense, positively charged core called a nucleus, in which nearly all the mass is concentrated, around which the light, negative </a:t>
            </a:r>
            <a:r>
              <a:rPr lang="en" sz="1950" u="sng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constituents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called </a:t>
            </a:r>
            <a:r>
              <a:rPr lang="en" sz="1950">
                <a:solidFill>
                  <a:srgbClr val="14599D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electrons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circulate at some distance, much like </a:t>
            </a:r>
            <a:r>
              <a:rPr lang="en" sz="1950">
                <a:solidFill>
                  <a:srgbClr val="14599D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planets</a:t>
            </a:r>
            <a:r>
              <a:rPr lang="en" sz="1950">
                <a:solidFill>
                  <a:srgbClr val="1A1A1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revolving around the </a:t>
            </a:r>
            <a:r>
              <a:rPr lang="en" sz="1950">
                <a:solidFill>
                  <a:srgbClr val="14599D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Sun</a:t>
            </a:r>
            <a:r>
              <a:rPr lang="en" sz="115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.</a:t>
            </a:r>
            <a:endParaRPr sz="115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 rotWithShape="1">
          <a:blip r:embed="rId9">
            <a:alphaModFix/>
          </a:blip>
          <a:srcRect r="-4964"/>
          <a:stretch/>
        </p:blipFill>
        <p:spPr>
          <a:xfrm>
            <a:off x="463650" y="2520225"/>
            <a:ext cx="8989425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subTitle" idx="1"/>
          </p:nvPr>
        </p:nvSpPr>
        <p:spPr>
          <a:xfrm>
            <a:off x="51525" y="64400"/>
            <a:ext cx="9092400" cy="48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716"/>
            <a:ext cx="9144000" cy="51220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subTitle" idx="1"/>
          </p:nvPr>
        </p:nvSpPr>
        <p:spPr>
          <a:xfrm>
            <a:off x="64400" y="206050"/>
            <a:ext cx="8976600" cy="48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3024"/>
            <a:ext cx="9144000" cy="493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ctrTitle"/>
          </p:nvPr>
        </p:nvSpPr>
        <p:spPr>
          <a:xfrm>
            <a:off x="785600" y="64400"/>
            <a:ext cx="6678000" cy="69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CONCLUSION:</a:t>
            </a:r>
            <a:endParaRPr sz="4300">
              <a:solidFill>
                <a:srgbClr val="00FF00"/>
              </a:solidFill>
            </a:endParaRPr>
          </a:p>
        </p:txBody>
      </p:sp>
      <p:sp>
        <p:nvSpPr>
          <p:cNvPr id="152" name="Google Shape;152;p27"/>
          <p:cNvSpPr txBox="1">
            <a:spLocks noGrp="1"/>
          </p:cNvSpPr>
          <p:nvPr>
            <p:ph type="subTitle" idx="1"/>
          </p:nvPr>
        </p:nvSpPr>
        <p:spPr>
          <a:xfrm>
            <a:off x="618175" y="656825"/>
            <a:ext cx="8152200" cy="42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Most of the space inside the atom is empty because most of the α-particles passed through the gold foil without getting deflected. Very few particles were deflected from their path, indicating that the positive charge of the atom occupies very little space.</a:t>
            </a:r>
            <a:endParaRPr sz="4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subTitle" idx="1"/>
          </p:nvPr>
        </p:nvSpPr>
        <p:spPr>
          <a:xfrm>
            <a:off x="618175" y="656825"/>
            <a:ext cx="8152200" cy="42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8" name="Google Shape;15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200" y="656825"/>
            <a:ext cx="8152200" cy="421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PresentationFormat>On-screen Show (16:9)</PresentationFormat>
  <Paragraphs>19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Times New Roman</vt:lpstr>
      <vt:lpstr>Roboto Slab</vt:lpstr>
      <vt:lpstr>Impact</vt:lpstr>
      <vt:lpstr>Trebuchet MS</vt:lpstr>
      <vt:lpstr>Georgia</vt:lpstr>
      <vt:lpstr>Roboto</vt:lpstr>
      <vt:lpstr>Marina</vt:lpstr>
      <vt:lpstr>PHYSICS</vt:lpstr>
      <vt:lpstr>CONTENTS</vt:lpstr>
      <vt:lpstr>HISTORY:</vt:lpstr>
      <vt:lpstr>INTRODUCTION    </vt:lpstr>
      <vt:lpstr>Slide 5</vt:lpstr>
      <vt:lpstr>Slide 6</vt:lpstr>
      <vt:lpstr>CONCLUSION: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</dc:title>
  <cp:lastModifiedBy>Admin</cp:lastModifiedBy>
  <cp:revision>2</cp:revision>
  <dcterms:modified xsi:type="dcterms:W3CDTF">2024-06-21T07:01:54Z</dcterms:modified>
</cp:coreProperties>
</file>