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60" r:id="rId2"/>
    <p:sldId id="256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C70E-1F9F-46B6-B781-42CC924176BC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3B1-12FC-41E4-BB71-0E9D635E88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2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3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4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2187671" y="2320841"/>
            <a:ext cx="7816658" cy="1050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6986"/>
              </a:lnSpc>
            </a:pPr>
            <a:r>
              <a:rPr lang="en-US" sz="4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Semester-1</a:t>
            </a:r>
            <a:endParaRPr lang="te-IN" sz="4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986"/>
              </a:lnSpc>
            </a:pPr>
            <a:r>
              <a:rPr lang="te-IN" sz="4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ప్రాచీన తెలుగు కవిత్వం</a:t>
            </a:r>
            <a:r>
              <a:rPr lang="te-I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621140" y="3282256"/>
            <a:ext cx="5850831" cy="131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592"/>
              </a:lnSpc>
              <a:buSzPct val="100000"/>
              <a:buChar char="•"/>
            </a:pPr>
            <a:endParaRPr lang="en-US" sz="162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8F07089-69CA-8691-C369-11AB65EB0504}"/>
              </a:ext>
            </a:extLst>
          </p:cNvPr>
          <p:cNvSpPr/>
          <p:nvPr/>
        </p:nvSpPr>
        <p:spPr>
          <a:xfrm>
            <a:off x="2928819" y="4168013"/>
            <a:ext cx="6334362" cy="146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3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Prepared By:-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Sri . T Chitibabu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Lecturer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Telugu (U.G)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666ECE0-7940-D637-02CB-EB1BB8329481}"/>
              </a:ext>
            </a:extLst>
          </p:cNvPr>
          <p:cNvSpPr/>
          <p:nvPr/>
        </p:nvSpPr>
        <p:spPr>
          <a:xfrm>
            <a:off x="4217281" y="2816549"/>
            <a:ext cx="6978526" cy="1941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986"/>
              </a:lnSpc>
            </a:pP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ED53C1B-3290-02A4-CF11-4DCA100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879" y="2318029"/>
            <a:ext cx="7620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7D052C8-8BF4-8A90-BA0F-A6973281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827" y="1847964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5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AC6CD12-0707-EF92-DFB5-3EF0D0E7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907" y="1222861"/>
            <a:ext cx="96016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3333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DANTULURI NARAYANA RAJU COLLEGE (Autonomous)</a:t>
            </a:r>
            <a:endParaRPr lang="en-US" altLang="en-US" sz="3600" dirty="0"/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EEA71F-7E6E-ED83-93C9-EB2B2CC1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03" y="1164165"/>
            <a:ext cx="1367598" cy="1367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449" y="1258095"/>
            <a:ext cx="4469908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72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7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470" y="2980155"/>
            <a:ext cx="5114232" cy="89769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కంఠస్థ పధ్యాలు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e-IN" dirty="0"/>
              <a:t>1వ పద్యం :</a:t>
            </a:r>
          </a:p>
          <a:p>
            <a:r>
              <a:rPr lang="te-IN" dirty="0"/>
              <a:t>కడుఁ జనువాఁదు నై పురుషకారియు దక్షుఁదు నైన మంత్రి పెం</a:t>
            </a:r>
          </a:p>
          <a:p>
            <a:r>
              <a:rPr lang="te-IN" dirty="0"/>
              <a:t>ప్రదరఁగ రాజపుత్రుల మహాధనవంతులఁ జేసి వారితో</a:t>
            </a:r>
          </a:p>
          <a:p>
            <a:r>
              <a:rPr lang="te-IN" dirty="0"/>
              <a:t>నొడఁబడి పక్ష మేర్పడఁగ నుందఁడుగా, ధన మెట్టివారికిం</a:t>
            </a:r>
          </a:p>
          <a:p>
            <a:r>
              <a:rPr lang="te-IN" dirty="0"/>
              <a:t>గడుకొని చేయకుండునె జగన్నుత గర్వము దుర్విమోహమున్.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806" y="1502284"/>
            <a:ext cx="287597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కంఠస్థ పధ్యాలు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1777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e-IN" dirty="0"/>
          </a:p>
          <a:p>
            <a:pPr marL="0" indent="0">
              <a:buNone/>
            </a:pPr>
            <a:r>
              <a:rPr lang="te-IN" dirty="0"/>
              <a:t>2వ పద్యం :</a:t>
            </a:r>
            <a:endParaRPr lang="en-IN" dirty="0"/>
          </a:p>
          <a:p>
            <a:r>
              <a:rPr lang="te-IN" dirty="0"/>
              <a:t>ఉ॥ ఉత్తమమధ్యమాధమనియోగ్యత బుద్ధి నెఱింగి వారి న</a:t>
            </a:r>
          </a:p>
          <a:p>
            <a:r>
              <a:rPr lang="te-IN" dirty="0"/>
              <a:t>య్యుత్తమమధ్యమాధమనియోగములన్ నియమించితే నరేం</a:t>
            </a:r>
          </a:p>
          <a:p>
            <a:r>
              <a:rPr lang="te-IN" dirty="0"/>
              <a:t>ద్రోత్తమ ! భృత్యకోటికి ననూనముగాఁ దగు జీవితం లా</a:t>
            </a:r>
          </a:p>
          <a:p>
            <a:r>
              <a:rPr lang="te-IN" dirty="0"/>
              <a:t>యత్తము సేసి యిత్తె దయ నయ్యయి కాలము దప్పకుండఁగన్.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487" y="982132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829" y="1627858"/>
            <a:ext cx="287597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కంఠస్థ పధ్యాలు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6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e-IN" dirty="0"/>
              <a:t>వ పద్యం :</a:t>
            </a:r>
            <a:endParaRPr lang="en-IN" dirty="0"/>
          </a:p>
          <a:p>
            <a:pPr marL="0" indent="0">
              <a:buNone/>
            </a:pPr>
            <a:r>
              <a:rPr lang="te-IN" dirty="0"/>
              <a:t>చం॥ బహుధనధాన్యసంగ్రహము బాణశరాసనయోధవీరసం.</a:t>
            </a:r>
          </a:p>
          <a:p>
            <a:r>
              <a:rPr lang="te-IN" dirty="0"/>
              <a:t>గ్రహము నిరంతరాంతరుదకంబులు ఘాసరసేంధనౌఘసం</a:t>
            </a:r>
          </a:p>
          <a:p>
            <a:r>
              <a:rPr lang="te-IN" dirty="0"/>
              <a:t>గ్రహము ననేకయంత్రములుఁ గల్గి యసాధ్యము లై ద్విషద్భయా'</a:t>
            </a:r>
          </a:p>
          <a:p>
            <a:r>
              <a:rPr lang="te-IN" dirty="0"/>
              <a:t>వహు లగుచుండ నొప్పున భవత్పరిరక్ష్యము లైన దుర్గముల్.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487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829" y="1486537"/>
            <a:ext cx="287597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కంఠస్థ పధ్యాలు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4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e-IN" dirty="0"/>
              <a:t>వ పద్యం :</a:t>
            </a:r>
          </a:p>
          <a:p>
            <a:r>
              <a:rPr lang="te-IN" dirty="0"/>
              <a:t>వదలక బుద్ధి నంతరరివర్గము నోర్చి జితేంద్రియుందవై</a:t>
            </a:r>
          </a:p>
          <a:p>
            <a:r>
              <a:rPr lang="te-IN" dirty="0"/>
              <a:t>మొదలన దేశకాలబలముల్ మఱి దైవబలంబుఁ గల్గి భూ</a:t>
            </a:r>
          </a:p>
          <a:p>
            <a:r>
              <a:rPr lang="te-IN" dirty="0"/>
              <a:t>విదితబలుందవై యహితవీరుల నోర్వఁగ నుత్సహింతె దు</a:t>
            </a:r>
          </a:p>
          <a:p>
            <a:r>
              <a:rPr lang="te-IN" dirty="0"/>
              <a:t>ర్శదమలినాంధ చిత్తులఁ బ్రమత్తుల నింద్రియనిర్జితాత్ములన్..</a:t>
            </a:r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806" y="1486537"/>
            <a:ext cx="2875978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కంఠస్థ పధ్యాలు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3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156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Garamond</vt:lpstr>
      <vt:lpstr>Gautami</vt:lpstr>
      <vt:lpstr>inherit</vt:lpstr>
      <vt:lpstr>Segoe UI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 RAJU</dc:creator>
  <cp:lastModifiedBy>BHARAT RAJU</cp:lastModifiedBy>
  <cp:revision>5</cp:revision>
  <dcterms:created xsi:type="dcterms:W3CDTF">2024-06-28T17:51:31Z</dcterms:created>
  <dcterms:modified xsi:type="dcterms:W3CDTF">2024-06-30T18:09:01Z</dcterms:modified>
</cp:coreProperties>
</file>