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4" r:id="rId2"/>
    <p:sldId id="256" r:id="rId3"/>
    <p:sldId id="261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C70E-1F9F-46B6-B781-42CC924176BC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3B1-12FC-41E4-BB71-0E9D635E88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38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91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05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0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3B1-12FC-41E4-BB71-0E9D635E88F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51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2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3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4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5621140" y="3282256"/>
            <a:ext cx="5850831" cy="131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marR="0" lvl="0" indent="-285739" algn="l" defTabSz="4572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8F07089-69CA-8691-C369-11AB65EB0504}"/>
              </a:ext>
            </a:extLst>
          </p:cNvPr>
          <p:cNvSpPr/>
          <p:nvPr/>
        </p:nvSpPr>
        <p:spPr>
          <a:xfrm>
            <a:off x="2855776" y="3787348"/>
            <a:ext cx="6334362" cy="146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Prepared By:-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Sri . T Chitibabu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Lecturer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Department of Telugu (U.G)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666ECE0-7940-D637-02CB-EB1BB8329481}"/>
              </a:ext>
            </a:extLst>
          </p:cNvPr>
          <p:cNvSpPr/>
          <p:nvPr/>
        </p:nvSpPr>
        <p:spPr>
          <a:xfrm>
            <a:off x="4217281" y="2816549"/>
            <a:ext cx="6978526" cy="1941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ED53C1B-3290-02A4-CF11-4DCA100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879" y="2318029"/>
            <a:ext cx="7620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7D052C8-8BF4-8A90-BA0F-A6973281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827" y="1847964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AC6CD12-0707-EF92-DFB5-3EF0D0E7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593" y="780223"/>
            <a:ext cx="96016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DANTULURI NARAYANA RAJU COLLEGE (Autonomous)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EEA71F-7E6E-ED83-93C9-EB2B2CC1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8" y="724919"/>
            <a:ext cx="1367598" cy="1367598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636B0C3D-FF8E-16A0-A35D-C9047CC717A4}"/>
              </a:ext>
            </a:extLst>
          </p:cNvPr>
          <p:cNvSpPr/>
          <p:nvPr/>
        </p:nvSpPr>
        <p:spPr>
          <a:xfrm>
            <a:off x="2299496" y="2072869"/>
            <a:ext cx="7816658" cy="1050328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Semester-1</a:t>
            </a:r>
            <a:endParaRPr kumimoji="0" lang="te-IN" sz="4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ప్రాచీన తెలుగు కవిత్వం</a:t>
            </a: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46" y="1209492"/>
            <a:ext cx="3625731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66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6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114" y="2968656"/>
            <a:ext cx="2424269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ఛందస్సు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961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11" y="1465094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ఛందస్సు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EA018-A06D-90A4-98DF-5B839BFF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694" y="314352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te-IN" sz="2800" dirty="0"/>
              <a:t>1. “బండారములయందు బరమ విశ్వాసుల భక్తుల దక్షుల బంచితయ్య.”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30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546" y="1521757"/>
            <a:ext cx="178695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ఛందస్సు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7E21-4A34-530E-C545-FF172FF3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5" y="2111670"/>
            <a:ext cx="11023601" cy="4636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e-IN" sz="3000" dirty="0"/>
              <a:t>జ.</a:t>
            </a:r>
            <a:endParaRPr lang="en-IN" sz="3000" dirty="0"/>
          </a:p>
          <a:p>
            <a:pPr marL="0" indent="0">
              <a:buNone/>
            </a:pPr>
            <a:r>
              <a:rPr lang="en-IN" sz="3000" dirty="0"/>
              <a:t>UUI </a:t>
            </a:r>
            <a:r>
              <a:rPr lang="te-IN" sz="3000" dirty="0"/>
              <a:t>            </a:t>
            </a:r>
            <a:r>
              <a:rPr lang="en-IN" sz="3000" dirty="0"/>
              <a:t>IIUI</a:t>
            </a:r>
            <a:r>
              <a:rPr lang="te-IN" sz="3000" dirty="0"/>
              <a:t>           </a:t>
            </a:r>
            <a:r>
              <a:rPr lang="en-IN" sz="3000" dirty="0"/>
              <a:t>IIIU</a:t>
            </a:r>
            <a:r>
              <a:rPr lang="te-IN" sz="3000" dirty="0"/>
              <a:t>         </a:t>
            </a:r>
            <a:r>
              <a:rPr lang="en-IN" sz="3000" dirty="0"/>
              <a:t>UII</a:t>
            </a:r>
            <a:endParaRPr lang="te-IN" sz="3000" dirty="0"/>
          </a:p>
          <a:p>
            <a:pPr marL="0" indent="0">
              <a:buNone/>
            </a:pPr>
            <a:r>
              <a:rPr lang="te-IN" sz="3000" dirty="0"/>
              <a:t>బండార </a:t>
            </a:r>
            <a:r>
              <a:rPr lang="te-IN" sz="2800" dirty="0"/>
              <a:t>|</a:t>
            </a:r>
            <a:r>
              <a:rPr lang="te-IN" sz="3000" dirty="0"/>
              <a:t>  ములయందు </a:t>
            </a:r>
            <a:r>
              <a:rPr lang="te-IN" sz="2800" dirty="0"/>
              <a:t>|  </a:t>
            </a:r>
            <a:r>
              <a:rPr lang="te-IN" sz="3000" dirty="0"/>
              <a:t>బరమ వి </a:t>
            </a:r>
            <a:r>
              <a:rPr lang="te-IN" sz="2800" dirty="0"/>
              <a:t>|  </a:t>
            </a:r>
            <a:r>
              <a:rPr lang="te-IN" sz="3000" dirty="0"/>
              <a:t>శ్వాసుల </a:t>
            </a:r>
            <a:r>
              <a:rPr lang="te-IN" sz="2800" dirty="0"/>
              <a:t>|</a:t>
            </a:r>
            <a:endParaRPr lang="te-IN" sz="3000" dirty="0"/>
          </a:p>
          <a:p>
            <a:pPr marL="0" indent="0">
              <a:buNone/>
            </a:pPr>
            <a:r>
              <a:rPr lang="te-IN" sz="3000" dirty="0"/>
              <a:t>తగణము (ఇంద్ర) | సలము (ఇంద్ర) </a:t>
            </a:r>
            <a:r>
              <a:rPr lang="te-IN" sz="3200" dirty="0"/>
              <a:t>| నగము (ఇంద్ర) | భగణము (ఇంద్ర)</a:t>
            </a:r>
          </a:p>
          <a:p>
            <a:pPr marL="0" indent="0">
              <a:buNone/>
            </a:pPr>
            <a:endParaRPr lang="te-IN" sz="3000" dirty="0"/>
          </a:p>
          <a:p>
            <a:pPr marL="0" indent="0">
              <a:buNone/>
            </a:pPr>
            <a:endParaRPr lang="te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8051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930" y="1502284"/>
            <a:ext cx="178695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ఛందస్సు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502E0-4536-E7AE-1AB5-0706AE68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84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I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UII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   				</a:t>
            </a:r>
            <a:r>
              <a:rPr lang="te-IN" sz="2800" dirty="0"/>
              <a:t>|  	</a:t>
            </a:r>
            <a:r>
              <a:rPr lang="en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UII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			</a:t>
            </a:r>
            <a:r>
              <a:rPr lang="te-IN" sz="2800" dirty="0"/>
              <a:t>|  	</a:t>
            </a:r>
            <a:r>
              <a:rPr lang="en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UI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			</a:t>
            </a:r>
            <a:r>
              <a:rPr lang="te-IN" sz="2800" dirty="0"/>
              <a:t>|  </a:t>
            </a:r>
            <a:r>
              <a:rPr lang="en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UI</a:t>
            </a:r>
            <a:br>
              <a:rPr lang="en-I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భక్తుల</a:t>
            </a:r>
            <a:r>
              <a:rPr lang="te-IN" sz="2800" dirty="0"/>
              <a:t> 			|</a:t>
            </a:r>
            <a:r>
              <a:rPr lang="te-IN" sz="2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 	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దక్షుల			</a:t>
            </a:r>
            <a:r>
              <a:rPr lang="te-IN" sz="2800" dirty="0"/>
              <a:t>| 	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బంచి 			</a:t>
            </a:r>
            <a:r>
              <a:rPr lang="te-IN" sz="2800" dirty="0"/>
              <a:t>| 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తయ్య </a:t>
            </a:r>
          </a:p>
          <a:p>
            <a:pPr marL="0" indent="0">
              <a:buNone/>
            </a:pP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భగణము (ఇంద్ర)|భగణము(ఇంద్ర)</a:t>
            </a:r>
            <a:r>
              <a:rPr lang="te-IN" sz="2800" dirty="0"/>
              <a:t>|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గలము (సూర్య) </a:t>
            </a:r>
            <a:r>
              <a:rPr lang="te-IN" sz="2800" dirty="0"/>
              <a:t>|</a:t>
            </a:r>
            <a:r>
              <a:rPr lang="te-IN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గలము(సూర్య)</a:t>
            </a:r>
            <a:endParaRPr lang="en-IN" sz="280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4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405" y="1513519"/>
            <a:ext cx="1819909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ఛందస్సు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4C242-3044-1334-BF51-AF8ADB2A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535" y="309510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e-IN" sz="2800" dirty="0"/>
              <a:t>1) ఈ పద్యపాదములో వరుసగా, ఆఱు ఇంద్రగణములు, రెండు సూర్య గణాలు ఉన్నాయి. కాబట్టి, ఇది సీస పద్యపాదః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51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57" y="1505282"/>
            <a:ext cx="1894050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ఛందస్సు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59040-09F8-3B26-A12A-3A5C4EE6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e-IN" sz="2800" dirty="0"/>
              <a:t>2) యతి గుర్తింపు : సీస పద్యములో పాదము, రెండు పాదములుగా విభజింపబడి రెండు యతులు ఉంటాయి. రె పాదాలలోనూ,' మొదటి గణములోని మొదటి అక్షరానికీ - ఆ పాదాలలోని మూడవ గణాద్యక్షరానికీ యత ఉంటాయి.</a:t>
            </a:r>
          </a:p>
          <a:p>
            <a:pPr marL="0" indent="0">
              <a:buNone/>
            </a:pPr>
            <a:r>
              <a:rPr lang="te-IN" sz="2800" dirty="0"/>
              <a:t>ఇక్కడ, మొదటిపాదములో మొదటి గణాద్యక్షరమైన 'బం' కు, మూడవ గణం లోని మొదటి అక్షరమైన 'బ' కు </a:t>
            </a:r>
            <a:r>
              <a:rPr lang="en-IN" sz="2800" dirty="0"/>
              <a:t>d </a:t>
            </a:r>
            <a:r>
              <a:rPr lang="te-IN" sz="2800" dirty="0"/>
              <a:t>రెండవ పాదములో మొదటి గణాద్యక్షరమైన 'భ' కు, మూడవ గణములోని మొదటి అక్షరమైన 'బం' కు యతి.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05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236</Words>
  <Application>Microsoft Office PowerPoint</Application>
  <PresentationFormat>Widescreen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Garamond</vt:lpstr>
      <vt:lpstr>Gautami</vt:lpstr>
      <vt:lpstr>inherit</vt:lpstr>
      <vt:lpstr>Segoe UI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 RAJU</dc:creator>
  <cp:lastModifiedBy>BHARAT RAJU</cp:lastModifiedBy>
  <cp:revision>22</cp:revision>
  <dcterms:created xsi:type="dcterms:W3CDTF">2024-06-28T17:51:31Z</dcterms:created>
  <dcterms:modified xsi:type="dcterms:W3CDTF">2024-06-30T17:13:42Z</dcterms:modified>
</cp:coreProperties>
</file>