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4" r:id="rId2"/>
    <p:sldId id="270" r:id="rId3"/>
    <p:sldId id="274" r:id="rId4"/>
    <p:sldId id="275" r:id="rId5"/>
    <p:sldId id="276" r:id="rId6"/>
    <p:sldId id="277" r:id="rId7"/>
    <p:sldId id="271" r:id="rId8"/>
    <p:sldId id="278" r:id="rId9"/>
    <p:sldId id="279" r:id="rId10"/>
    <p:sldId id="280" r:id="rId11"/>
    <p:sldId id="281" r:id="rId12"/>
    <p:sldId id="273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marR="0" lvl="0" indent="-285739" algn="l" defTabSz="4572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855776" y="3787348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By:-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 . T Chitibabu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Lecturer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93" y="780223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" y="724919"/>
            <a:ext cx="1367598" cy="1367598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36B0C3D-FF8E-16A0-A35D-C9047CC717A4}"/>
              </a:ext>
            </a:extLst>
          </p:cNvPr>
          <p:cNvSpPr/>
          <p:nvPr/>
        </p:nvSpPr>
        <p:spPr>
          <a:xfrm>
            <a:off x="2395749" y="1979382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Semester-2</a:t>
            </a:r>
            <a:endParaRPr kumimoji="0" lang="te-IN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ఆదునిక తెలుగు సాహిత్యం </a:t>
            </a: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1287085"/>
            <a:ext cx="978301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2. సాక్షి వ్యాసం – స్వబాష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354956"/>
            <a:ext cx="952901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ఇంగ్లీషులో గత్యంతరం లేక బాలురు అంగీకరించారు. అప్పుడతడు ఒక పావుగంట ఇంగ్లీషులో ఉపన్యసించి "ఎవరైనా మాట్లాడతారా ?” అని ఇంగ్లీషులో అడిగాడు. అప్పటికే, బాలకులు నిరుత్సాహంతో ఉండడం వలన మాటాడక మౌనంగా ఉన్నారు. అలాంటి సమయంలో ఆ సభలోని ప్రేక్షకులలో ఉన్న జంఘాలశాస్త్రి తాను. ఉపన్యసింతునని లేచి నిలబడినాడు. </a:t>
            </a:r>
          </a:p>
        </p:txBody>
      </p:sp>
    </p:spTree>
    <p:extLst>
      <p:ext uri="{BB962C8B-B14F-4D97-AF65-F5344CB8AC3E}">
        <p14:creationId xmlns:p14="http://schemas.microsoft.com/office/powerpoint/2010/main" val="66802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1287085"/>
            <a:ext cx="978301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2. సాక్షి వ్యాసం – స్వబాష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570399"/>
            <a:ext cx="9529010" cy="21287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జంఘాల శాస్త్రిని చూసినంతనే అక్కడి బాలకులు ఆనందించారు. -"మన జంఘాల శాస్త్రీయే” అని ఒకరు, "ఎప్పుడు వచ్చారు ? ఎక్కడి నుండి వచ్చారు ?” అని మరొకరు, సభకు వచ్చిన తరువాత మాకు తెలుపలేదేమిటి ?" అని ఇంకొకరు ఇలా ప్రేమతో మాట్లాడుచు జంఘాల శాస్త్రిని ఆదరంతో ఉపన్యాసపు వేదిక వద్దకు తీసుకొని వెళ్ళారు. </a:t>
            </a:r>
          </a:p>
        </p:txBody>
      </p:sp>
    </p:spTree>
    <p:extLst>
      <p:ext uri="{BB962C8B-B14F-4D97-AF65-F5344CB8AC3E}">
        <p14:creationId xmlns:p14="http://schemas.microsoft.com/office/powerpoint/2010/main" val="271758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72" y="1222499"/>
            <a:ext cx="7732297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-తెలుగుు వ్యాస రచన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816621"/>
            <a:ext cx="9529010" cy="16363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54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3. ఉపాధ్యాయ ఉవాచ – మునిమాణీకయ్యం నరసింహారావు  </a:t>
            </a:r>
            <a:r>
              <a:rPr kumimoji="0" lang="te-I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3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3. ఉపాధ్యాయ ఉవాచ – మునిమాణీకయ్యం నరసింహారావు 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3001286"/>
            <a:ext cx="952901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1. ఉపాధ్యాయునిగా మొదటి అనుభవం గురించి ముని మాణిక్యం నరసింహారావు గారు ఏం చెప్పారు ? (లేదా) మునిమాణిక్యంగారు ఉపాధ్యాయునిగా తొలి అనుభవాన్ని ఎలా వర్ణించారు?</a:t>
            </a:r>
          </a:p>
        </p:txBody>
      </p:sp>
    </p:spTree>
    <p:extLst>
      <p:ext uri="{BB962C8B-B14F-4D97-AF65-F5344CB8AC3E}">
        <p14:creationId xmlns:p14="http://schemas.microsoft.com/office/powerpoint/2010/main" val="2123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3. ఉపాధ్యాయ ఉవాచ – మునిమాణీకయ్యం నరసింహారావు 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953" y="2909066"/>
            <a:ext cx="9529010" cy="21287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జ. విద్యార్ధిగా బల్లమీద కూర్చునే వ్యక్తికి కుర్చీలో కూర్చునే రోజు వచ్చింది. హుషారుగా బడికి బయలుదేరాలనుకు: చెప్పలేని భయం, బిడియం, సిగ్గు ఆవహించాయి. అతి ప్రయాస మీద మేడ మెట్లెక్కి క్లాసురూములోకి వెళ్ళాడు అనడం కంటే ఆయన కాళ్ళు తీసుకొని వెళ్ళాయి అనడం బాగుంటుంది.</a:t>
            </a:r>
          </a:p>
        </p:txBody>
      </p:sp>
    </p:spTree>
    <p:extLst>
      <p:ext uri="{BB962C8B-B14F-4D97-AF65-F5344CB8AC3E}">
        <p14:creationId xmlns:p14="http://schemas.microsoft.com/office/powerpoint/2010/main" val="91550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3. ఉపాధ్యాయ ఉవాచ – మునిమాణీకయ్యం నరసింహారావు 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086" y="2184775"/>
            <a:ext cx="9529010" cy="34214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ఆయన కుర్చీలో కూర్చునేవరకు చీమ చిటుక్కునున్నా వినిపించేంత నిశ్శబ్దంగా ఉంది. ఆయనకు ఆనందం క చక్రవర్తి సింహాసనం మీద కూర్చున్నప్పటి ఆనందం వంటి ఆనందం కలిగింది. చిన్నగా ఒక చిరునవ్వు నవ్వాడ పిల్లలందరూ ఒక్కసారిగా బెంచీల మీద దమా దమా అంటూ వాయించారు. ఆ శబ్దాలు ఆయన గుండెల్లో మారుప్ర ఆయనకు ఏమీ తోచలేదు. కాళ్ళు తేలిపోయాయి. కళ్ళల్లో సాధ్యమయినంత గాంభీర్యాన్ని తెచ్చుకొని ఇంగ్లీషులో విచారంగా ఉంది" అన్నాడు. అందరూ ఏకగ్రీవంగా చ్చోచ్చోచ్చో అని సానుభూతిని చూపించారు.</a:t>
            </a:r>
          </a:p>
        </p:txBody>
      </p:sp>
    </p:spTree>
    <p:extLst>
      <p:ext uri="{BB962C8B-B14F-4D97-AF65-F5344CB8AC3E}">
        <p14:creationId xmlns:p14="http://schemas.microsoft.com/office/powerpoint/2010/main" val="355390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3. ఉపాధ్యాయ ఉవాచ – మునిమాణీకయ్యం నరసింహారావు 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086" y="2615662"/>
            <a:ext cx="952901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"ఆయనకు ఏమీ తోచలేదు. ఇంతలో మీసకట్టున్న పొడుగాటి కుర్రవాడు లేచి, అనుమతి అడగకుండానే నడుచుకుంటూ బయటకు వెళ్ళిపోయాడు. ఆ పిల్లవాడిని ఆపగలిగే స్థితిలో ఉపాధ్యాయుడు లేడు. ఏదో ఒక చేయకపోతే పిల్లలు హద్దుమీరి అల్లరి చేసేలా ఉన్నారనిపించి పాఠం ప్రారంభం చేద్దామనుకున్నాడు. పాఠం అడిగితే వినయంగా చెప్పే స్థితిలో పిల్లలు లేరు. వాతావరణం ప్రమాదకరంగా ఉంది.</a:t>
            </a:r>
          </a:p>
        </p:txBody>
      </p:sp>
    </p:spTree>
    <p:extLst>
      <p:ext uri="{BB962C8B-B14F-4D97-AF65-F5344CB8AC3E}">
        <p14:creationId xmlns:p14="http://schemas.microsoft.com/office/powerpoint/2010/main" val="62562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72" y="1222499"/>
            <a:ext cx="7732297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-తెలుగుు వ్యాస రచన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816621"/>
            <a:ext cx="9529010" cy="16363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e-IN" altLang="en-US" sz="54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తెలుగు వ్యాసం – నిర్వచనాలు,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54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లక్షణాలు </a:t>
            </a:r>
            <a:r>
              <a:rPr kumimoji="0" lang="te-I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1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తెలుగు వ్యాసం – నిర్వచనాలు,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లక్షణాలు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816621"/>
            <a:ext cx="9529010" cy="16363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54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1. వ్యాస భాగాలను సోదాహరణంగా వ్రాయండి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5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తెలుగు వ్యాసం – నిర్వచనాలు,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లక్షణాలు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354955"/>
            <a:ext cx="952901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జ. వ్యాసంలో ప్రధానంగా మూడు భాగాలు ఉంటాయి. </a:t>
            </a:r>
            <a:endParaRPr lang="en-IN" altLang="en-US" sz="2800" dirty="0">
              <a:solidFill>
                <a:prstClr val="black"/>
              </a:solidFill>
              <a:latin typeface="Arial" panose="020B0604020202020204" pitchFamily="34" charset="0"/>
              <a:cs typeface="Gautami" panose="020B0502040204020203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1) ప్రారంభం 2) విషయ వివరణ 3) ముగింపు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1) ప్రారంభం : వ్యాసం ఒక వాక్యంగా గాని, ఒకటి రెండు పేరాలుగా ఉండవచ్చు. అది శీర్షికకు నిర్వచనంగా వివరణగా గాని ఉండవచ్చు. చదవడం మొదలు పెట్టగానే పాఠకులను ఆసక్తిగా చదివించేటట్లు ఉండాలి. ప్రారంభించే విధానం పలు విధాలుగా ఉంటుంది.</a:t>
            </a:r>
          </a:p>
        </p:txBody>
      </p:sp>
    </p:spTree>
    <p:extLst>
      <p:ext uri="{BB962C8B-B14F-4D97-AF65-F5344CB8AC3E}">
        <p14:creationId xmlns:p14="http://schemas.microsoft.com/office/powerpoint/2010/main" val="301015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తెలుగు వ్యాసం – నిర్వచనాలు,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లక్షణాలు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139512"/>
            <a:ext cx="9529010" cy="29905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జ. వ్యాసంలో ప్రధానంగా మూడు భాగాలు ఉంటాయి. </a:t>
            </a:r>
            <a:endParaRPr lang="en-IN" altLang="en-US" sz="2800" dirty="0">
              <a:solidFill>
                <a:prstClr val="black"/>
              </a:solidFill>
              <a:latin typeface="Arial" panose="020B0604020202020204" pitchFamily="34" charset="0"/>
              <a:cs typeface="Gautami" panose="020B0502040204020203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1) ప్రారంభం 2) విషయ వివరణ 3) ముగింపు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2) విషయ వివరణ : దీనిని వ్యాస శరీరం అని కూడా అంటారు. ఇది తగిన పరిమాణంలో మనోరంజకంగా ఉ వ్యాసంలో ఇదే పెద్ద భాగం. ఇందులో వ్యాస విస్తరణ ఉంటుంది. ఇందులో వ్యాసానికి సంబంధించిన భావాలను పేరాలుగా వ్రాయాలి. వ్యాస వివరణ ఒక్కో వ్యాసంలో వస్తువు ఆధారంగా మారుతూ విషయ మారుతూ ఉంటుంది</a:t>
            </a:r>
          </a:p>
        </p:txBody>
      </p:sp>
    </p:spTree>
    <p:extLst>
      <p:ext uri="{BB962C8B-B14F-4D97-AF65-F5344CB8AC3E}">
        <p14:creationId xmlns:p14="http://schemas.microsoft.com/office/powerpoint/2010/main" val="73321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979309"/>
            <a:ext cx="978301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తెలుగు వ్యాసం – నిర్వచనాలు,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లక్షణాలు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139512"/>
            <a:ext cx="9529010" cy="29905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జ. వ్యాసంలో ప్రధానంగా మూడు భాగాలు ఉంటాయి. </a:t>
            </a:r>
            <a:endParaRPr lang="en-IN" altLang="en-US" sz="2800" dirty="0">
              <a:solidFill>
                <a:prstClr val="black"/>
              </a:solidFill>
              <a:latin typeface="Arial" panose="020B0604020202020204" pitchFamily="34" charset="0"/>
              <a:cs typeface="Gautami" panose="020B0502040204020203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1) ప్రారంభం 2) విషయ వివరణ 3) ముగింపు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2) విషయ వివరణ : దీనిని వ్యాస శరీరం అని కూడా అంటారు. ఇది తగిన పరిమాణంలో మనోరంజకంగా ఉ వ్యాసంలో ఇదే పెద్ద భాగం. ఇందులో వ్యాస విస్తరణ ఉంటుంది. ఇందులో వ్యాసానికి సంబంధించిన భావాలను పేరాలుగా వ్రాయాలి. వ్యాస వివరణ ఒక్కో వ్యాసంలో వస్తువు ఆధారంగా మారుతూ విషయ మారుతూ ఉంటుంది</a:t>
            </a:r>
          </a:p>
        </p:txBody>
      </p:sp>
    </p:spTree>
    <p:extLst>
      <p:ext uri="{BB962C8B-B14F-4D97-AF65-F5344CB8AC3E}">
        <p14:creationId xmlns:p14="http://schemas.microsoft.com/office/powerpoint/2010/main" val="18922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72" y="1222499"/>
            <a:ext cx="7732297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te-I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-తెలుగుు వ్యాస రచన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3232119"/>
            <a:ext cx="9529010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54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2. సాక్షి వ్యాసం – స్వబాష </a:t>
            </a:r>
            <a:r>
              <a:rPr kumimoji="0" lang="te-I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9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1287085"/>
            <a:ext cx="978301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2. సాక్షి వ్యాసం – స్వబాష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3216730"/>
            <a:ext cx="9529010" cy="8361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1. ఆంధ్ర బాలక సభలో జంఘాలశాస్త్రి ఉపన్యాసము చెప్పవలసిన అవసరమేల కలిగినది ?</a:t>
            </a:r>
          </a:p>
        </p:txBody>
      </p:sp>
    </p:spTree>
    <p:extLst>
      <p:ext uri="{BB962C8B-B14F-4D97-AF65-F5344CB8AC3E}">
        <p14:creationId xmlns:p14="http://schemas.microsoft.com/office/powerpoint/2010/main" val="119743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86" y="1287085"/>
            <a:ext cx="978301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40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2. సాక్షి వ్యాసం – స్వబాష </a:t>
            </a:r>
            <a:r>
              <a:rPr kumimoji="0" lang="te-I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autami" panose="020B0502040204020203" pitchFamily="34" charset="0"/>
              </a:rPr>
              <a:t> 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86" y="2354956"/>
            <a:ext cx="952901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e-IN" altLang="en-US" sz="2800" dirty="0">
                <a:solidFill>
                  <a:prstClr val="black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జ. ఆంధ్ర బాలక సంబంధమైన ఒక సభలో అధ్యక్షునిగా ఉండుమని ఒక న్యాయవాదిని ఆహ్వానించారు. అతడు ఆంధ్రుడే. ' 3 కృష్ణాతీరమున పుట్టిన శుద్ధ శ్రోత్రియుడే. అతడు ఎం.ఎ., బి.యల్. చదివి న్యాయవాదిగా పని చేస్తున్నాడు. అతడు సభకు వచ్చి అధ్యక్షోపన్యాసము చేయడానికి ముందు "నాకు ఆంధ్రభాష రాదు. నేను తెలుగులో మాట్లాడలేను. మీరు అంగీకరిస్తే ఇంగ్లీషులో మాట్లాడుతాను" అన్నాడు. </a:t>
            </a:r>
          </a:p>
        </p:txBody>
      </p:sp>
    </p:spTree>
    <p:extLst>
      <p:ext uri="{BB962C8B-B14F-4D97-AF65-F5344CB8AC3E}">
        <p14:creationId xmlns:p14="http://schemas.microsoft.com/office/powerpoint/2010/main" val="227034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655</Words>
  <Application>Microsoft Office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31</cp:revision>
  <dcterms:created xsi:type="dcterms:W3CDTF">2024-06-28T17:51:31Z</dcterms:created>
  <dcterms:modified xsi:type="dcterms:W3CDTF">2024-06-30T20:39:17Z</dcterms:modified>
</cp:coreProperties>
</file>