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264" r:id="rId2"/>
    <p:sldId id="270" r:id="rId3"/>
    <p:sldId id="273" r:id="rId4"/>
    <p:sldId id="274" r:id="rId5"/>
    <p:sldId id="275" r:id="rId6"/>
    <p:sldId id="276" r:id="rId7"/>
    <p:sldId id="27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94660"/>
  </p:normalViewPr>
  <p:slideViewPr>
    <p:cSldViewPr snapToGrid="0">
      <p:cViewPr varScale="1">
        <p:scale>
          <a:sx n="53" d="100"/>
          <a:sy n="53" d="100"/>
        </p:scale>
        <p:origin x="108"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BC70E-1F9F-46B6-B781-42CC924176BC}" type="datetimeFigureOut">
              <a:rPr lang="en-IN" smtClean="0"/>
              <a:t>01-07-2024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4D3B1-12FC-41E4-BB71-0E9D635E88FE}" type="slidenum">
              <a:rPr lang="en-IN" smtClean="0"/>
              <a:t>‹#›</a:t>
            </a:fld>
            <a:endParaRPr lang="en-IN"/>
          </a:p>
        </p:txBody>
      </p:sp>
    </p:spTree>
    <p:extLst>
      <p:ext uri="{BB962C8B-B14F-4D97-AF65-F5344CB8AC3E}">
        <p14:creationId xmlns:p14="http://schemas.microsoft.com/office/powerpoint/2010/main" val="113111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122ABC2E-DDB4-4F5E-8BC1-44EAC78EAAC3}"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93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9779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15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5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639028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298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051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2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23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09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25322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12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377236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6BBDDE-82CB-45BA-BD24-0CA70580EAD8}" type="datetimeFigureOut">
              <a:rPr lang="en-IN" smtClean="0"/>
              <a:t>01-07-2024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22ABC2E-DDB4-4F5E-8BC1-44EAC78EAAC3}"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66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6BBDDE-82CB-45BA-BD24-0CA70580EAD8}" type="datetimeFigureOut">
              <a:rPr lang="en-IN" smtClean="0"/>
              <a:t>01-07-2024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70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BBDDE-82CB-45BA-BD24-0CA70580EAD8}" type="datetimeFigureOut">
              <a:rPr lang="en-IN" smtClean="0"/>
              <a:t>01-07-2024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86542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14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7288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6BBDDE-82CB-45BA-BD24-0CA70580EAD8}" type="datetimeFigureOut">
              <a:rPr lang="en-IN" smtClean="0"/>
              <a:t>01-07-2024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2ABC2E-DDB4-4F5E-8BC1-44EAC78EAAC3}" type="slidenum">
              <a:rPr lang="en-IN" smtClean="0"/>
              <a:t>‹#›</a:t>
            </a:fld>
            <a:endParaRPr lang="en-IN"/>
          </a:p>
        </p:txBody>
      </p:sp>
    </p:spTree>
    <p:extLst>
      <p:ext uri="{BB962C8B-B14F-4D97-AF65-F5344CB8AC3E}">
        <p14:creationId xmlns:p14="http://schemas.microsoft.com/office/powerpoint/2010/main" val="39653118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3"/>
          <p:cNvSpPr/>
          <p:nvPr/>
        </p:nvSpPr>
        <p:spPr>
          <a:xfrm>
            <a:off x="5621140" y="3282256"/>
            <a:ext cx="5850831" cy="1316832"/>
          </a:xfrm>
          <a:prstGeom prst="rect">
            <a:avLst/>
          </a:prstGeom>
          <a:noFill/>
          <a:ln/>
        </p:spPr>
        <p:txBody>
          <a:bodyPr wrap="square" rtlCol="0" anchor="t"/>
          <a:lstStyle/>
          <a:p>
            <a:pPr marL="285739" marR="0" lvl="0" indent="-285739" algn="l" defTabSz="457200" rtl="0" eaLnBrk="1" fontAlgn="auto" latinLnBrk="0" hangingPunct="1">
              <a:lnSpc>
                <a:spcPts val="2592"/>
              </a:lnSpc>
              <a:spcBef>
                <a:spcPts val="0"/>
              </a:spcBef>
              <a:spcAft>
                <a:spcPts val="0"/>
              </a:spcAft>
              <a:buClrTx/>
              <a:buSzPct val="100000"/>
              <a:buFontTx/>
              <a:buChar char="•"/>
              <a:tabLst/>
              <a:defRPr/>
            </a:pPr>
            <a:endParaRPr kumimoji="0" lang="en-US" sz="162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0" name="Text 2">
            <a:extLst>
              <a:ext uri="{FF2B5EF4-FFF2-40B4-BE49-F238E27FC236}">
                <a16:creationId xmlns:a16="http://schemas.microsoft.com/office/drawing/2014/main" id="{B8F07089-69CA-8691-C369-11AB65EB0504}"/>
              </a:ext>
            </a:extLst>
          </p:cNvPr>
          <p:cNvSpPr/>
          <p:nvPr/>
        </p:nvSpPr>
        <p:spPr>
          <a:xfrm>
            <a:off x="2855776" y="3787348"/>
            <a:ext cx="6334362" cy="1467126"/>
          </a:xfrm>
          <a:prstGeom prst="rect">
            <a:avLst/>
          </a:prstGeom>
          <a:noFill/>
          <a:ln/>
        </p:spPr>
        <p:txBody>
          <a:bodyPr wrap="square"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Prepared By:-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Sri . T Chitibabu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Lecturer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Department of Telugu (U.G)</a:t>
            </a:r>
          </a:p>
        </p:txBody>
      </p:sp>
      <p:sp>
        <p:nvSpPr>
          <p:cNvPr id="12" name="Text 2">
            <a:extLst>
              <a:ext uri="{FF2B5EF4-FFF2-40B4-BE49-F238E27FC236}">
                <a16:creationId xmlns:a16="http://schemas.microsoft.com/office/drawing/2014/main" id="{9666ECE0-7940-D637-02CB-EB1BB8329481}"/>
              </a:ext>
            </a:extLst>
          </p:cNvPr>
          <p:cNvSpPr/>
          <p:nvPr/>
        </p:nvSpPr>
        <p:spPr>
          <a:xfrm>
            <a:off x="4217281" y="2816549"/>
            <a:ext cx="6978526" cy="1941598"/>
          </a:xfrm>
          <a:prstGeom prst="rect">
            <a:avLst/>
          </a:prstGeom>
          <a:noFill/>
          <a:ln/>
        </p:spPr>
        <p:txBody>
          <a:bodyPr wrap="square" rtlCol="0" anchor="t"/>
          <a:lstStyle/>
          <a:p>
            <a:pPr marL="0" marR="0" lvl="0" indent="0" algn="l" defTabSz="457200" rtl="0" eaLnBrk="1" fontAlgn="auto" latinLnBrk="0" hangingPunct="1">
              <a:lnSpc>
                <a:spcPts val="6986"/>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1">
            <a:extLst>
              <a:ext uri="{FF2B5EF4-FFF2-40B4-BE49-F238E27FC236}">
                <a16:creationId xmlns:a16="http://schemas.microsoft.com/office/drawing/2014/main" id="{9ED53C1B-3290-02A4-CF11-4DCA100DB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879" y="2318029"/>
            <a:ext cx="762001"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B7D052C8-8BF4-8A90-BA0F-A69732812914}"/>
              </a:ext>
            </a:extLst>
          </p:cNvPr>
          <p:cNvSpPr>
            <a:spLocks noChangeArrowheads="1"/>
          </p:cNvSpPr>
          <p:nvPr/>
        </p:nvSpPr>
        <p:spPr bwMode="auto">
          <a:xfrm>
            <a:off x="-792827" y="1847964"/>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5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5" name="Rectangle 4">
            <a:extLst>
              <a:ext uri="{FF2B5EF4-FFF2-40B4-BE49-F238E27FC236}">
                <a16:creationId xmlns:a16="http://schemas.microsoft.com/office/drawing/2014/main" id="{BAC6CD12-0707-EF92-DFB5-3EF0D0E71890}"/>
              </a:ext>
            </a:extLst>
          </p:cNvPr>
          <p:cNvSpPr>
            <a:spLocks noChangeArrowheads="1"/>
          </p:cNvSpPr>
          <p:nvPr/>
        </p:nvSpPr>
        <p:spPr bwMode="auto">
          <a:xfrm>
            <a:off x="1979593" y="780223"/>
            <a:ext cx="9601691"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3333FF"/>
                </a:solidFill>
                <a:effectLst/>
                <a:uLnTx/>
                <a:uFillTx/>
                <a:latin typeface="Segoe UI" panose="020B0502040204020203" pitchFamily="34" charset="0"/>
                <a:ea typeface="Times New Roman" panose="02020603050405020304" pitchFamily="18" charset="0"/>
                <a:cs typeface="Segoe UI" panose="020B0502040204020203" pitchFamily="34" charset="0"/>
              </a:rPr>
              <a:t>DANTULURI NARAYANA RAJU COLLEGE (Autonomous)</a:t>
            </a:r>
            <a:endParaRPr kumimoji="0" lang="en-US" altLang="en-US" sz="36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l" defTabSz="76197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8" name="Picture 17">
            <a:extLst>
              <a:ext uri="{FF2B5EF4-FFF2-40B4-BE49-F238E27FC236}">
                <a16:creationId xmlns:a16="http://schemas.microsoft.com/office/drawing/2014/main" id="{0AEEA71F-7E6E-ED83-93C9-EB2B2CC135ED}"/>
              </a:ext>
            </a:extLst>
          </p:cNvPr>
          <p:cNvPicPr>
            <a:picLocks noChangeAspect="1"/>
          </p:cNvPicPr>
          <p:nvPr/>
        </p:nvPicPr>
        <p:blipFill>
          <a:blip r:embed="rId4"/>
          <a:stretch>
            <a:fillRect/>
          </a:stretch>
        </p:blipFill>
        <p:spPr>
          <a:xfrm>
            <a:off x="931898" y="724919"/>
            <a:ext cx="1367598" cy="1367598"/>
          </a:xfrm>
          <a:prstGeom prst="rect">
            <a:avLst/>
          </a:prstGeom>
        </p:spPr>
      </p:pic>
      <p:sp>
        <p:nvSpPr>
          <p:cNvPr id="2" name="Text 2">
            <a:extLst>
              <a:ext uri="{FF2B5EF4-FFF2-40B4-BE49-F238E27FC236}">
                <a16:creationId xmlns:a16="http://schemas.microsoft.com/office/drawing/2014/main" id="{636B0C3D-FF8E-16A0-A35D-C9047CC717A4}"/>
              </a:ext>
            </a:extLst>
          </p:cNvPr>
          <p:cNvSpPr/>
          <p:nvPr/>
        </p:nvSpPr>
        <p:spPr>
          <a:xfrm>
            <a:off x="2395749" y="1979382"/>
            <a:ext cx="7816658" cy="1050328"/>
          </a:xfrm>
          <a:prstGeom prst="rect">
            <a:avLst/>
          </a:prstGeom>
          <a:noFill/>
          <a:ln/>
        </p:spPr>
        <p:txBody>
          <a:bodyPr wrap="square" rtlCol="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ts val="6986"/>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Semester-2</a:t>
            </a:r>
            <a:endPar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ts val="6986"/>
              </a:lnSpc>
              <a:spcBef>
                <a:spcPts val="0"/>
              </a:spcBef>
              <a:spcAft>
                <a:spcPts val="0"/>
              </a:spcAft>
              <a:buClrTx/>
              <a:buSzTx/>
              <a:buFontTx/>
              <a:buNone/>
              <a:tabLst/>
              <a:defRPr/>
            </a:pPr>
            <a:r>
              <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ఆదునిక తెలుగు సాహిత్యం </a:t>
            </a:r>
            <a:r>
              <a:rPr kumimoji="0" lang="te-IN"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695072" y="1222499"/>
            <a:ext cx="7732297"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e-IN" altLang="en-US" sz="6600" b="0" i="0" u="none" strike="noStrike" kern="1200" cap="none" spc="0" normalizeH="0" baseline="0" noProof="0" dirty="0">
                <a:ln>
                  <a:noFill/>
                </a:ln>
                <a:solidFill>
                  <a:prstClr val="black"/>
                </a:solidFill>
                <a:effectLst/>
                <a:uLnTx/>
                <a:uFillTx/>
                <a:latin typeface="Arial" panose="020B0604020202020204" pitchFamily="34" charset="0"/>
                <a:ea typeface="+mn-ea"/>
                <a:cs typeface="Gautami" panose="020B0502040204020203" pitchFamily="34" charset="0"/>
              </a:rPr>
              <a:t>V</a:t>
            </a:r>
            <a:r>
              <a:rPr kumimoji="0" lang="en-IN" altLang="en-US" sz="6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te-IN" altLang="en-US" sz="6600" b="0" i="0" u="none" strike="noStrike" kern="1200" cap="none" spc="0" normalizeH="0" baseline="0" noProof="0" dirty="0">
                <a:ln>
                  <a:noFill/>
                </a:ln>
                <a:solidFill>
                  <a:prstClr val="black"/>
                </a:solidFill>
                <a:effectLst/>
                <a:uLnTx/>
                <a:uFillTx/>
                <a:latin typeface="Arial" panose="020B0604020202020204" pitchFamily="34" charset="0"/>
                <a:ea typeface="+mn-ea"/>
                <a:cs typeface="Gautami" panose="020B0502040204020203" pitchFamily="34" charset="0"/>
              </a:rPr>
              <a:t>-తెలుగు సాంకేతికత</a:t>
            </a:r>
            <a:endParaRPr kumimoji="0" lang="en-US" altLang="en-US" sz="6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556086" y="2816621"/>
            <a:ext cx="9529010" cy="163635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te-IN" altLang="en-US" sz="5400" dirty="0">
                <a:solidFill>
                  <a:prstClr val="black"/>
                </a:solidFill>
                <a:latin typeface="Arial" panose="020B0604020202020204" pitchFamily="34" charset="0"/>
                <a:cs typeface="Gautami" panose="020B0502040204020203" pitchFamily="34" charset="0"/>
              </a:rPr>
              <a:t>1. తెలుగు లిపి పరిచయం – యూనికోడ్ </a:t>
            </a:r>
            <a:r>
              <a:rPr kumimoji="0" lang="te-IN" alt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Gautami" panose="020B0502040204020203" pitchFamily="34" charset="0"/>
              </a:rPr>
              <a:t>   </a:t>
            </a:r>
            <a:endParaRPr kumimoji="0" lang="en-US" alt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1711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311024" y="1300335"/>
            <a:ext cx="8390024" cy="65146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e-IN" alt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Gautami" panose="020B0502040204020203" pitchFamily="34" charset="0"/>
              </a:rPr>
              <a:t>1. తెలుగు లిపి పరిచయం – యూనికోడ్ </a:t>
            </a:r>
            <a:endParaRPr kumimoji="0" lang="en-US" alt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556086" y="2816621"/>
            <a:ext cx="9529010" cy="163635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te-IN" altLang="en-US" sz="5400" dirty="0">
                <a:solidFill>
                  <a:prstClr val="black"/>
                </a:solidFill>
                <a:latin typeface="Arial" panose="020B0604020202020204" pitchFamily="34" charset="0"/>
                <a:cs typeface="Gautami" panose="020B0502040204020203" pitchFamily="34" charset="0"/>
              </a:rPr>
              <a:t>1. ఎలక్ట్రానిక్ మ్యాగజైన్, వెబ్సైట్ బ్లాగులను గురించి రాయండి. </a:t>
            </a:r>
            <a:endParaRPr kumimoji="0" lang="en-US" alt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855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311024" y="1300335"/>
            <a:ext cx="8390024" cy="65146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e-IN" alt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Gautami" panose="020B0502040204020203" pitchFamily="34" charset="0"/>
              </a:rPr>
              <a:t>1. తెలుగు లిపి పరిచయం – యూనికోడ్ </a:t>
            </a:r>
            <a:endParaRPr kumimoji="0" lang="en-US" alt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741531" y="2149482"/>
            <a:ext cx="9529010" cy="34214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te-IN" altLang="en-US" sz="3200" dirty="0">
                <a:solidFill>
                  <a:prstClr val="black"/>
                </a:solidFill>
                <a:latin typeface="Arial" panose="020B0604020202020204" pitchFamily="34" charset="0"/>
                <a:cs typeface="Gautami" panose="020B0502040204020203" pitchFamily="34" charset="0"/>
              </a:rPr>
              <a:t>జ. ఎలక్ట్రానిక్ మ్యాగజైన్: ఎలక్ట్రానిక్ మ్యాగజైన్ అనేది కాగితంపై ముద్రించేది కాదు. ఎలక్ట్రానిక్ మ్యాగజైన్లను లేదా డిజిటల్ మ్యాగజైన్ అని కూడా పిలుస్తారు. ఇవి డిజిటల్ రూపంలో ఉంటాయి. దీనిని కంప్యూటర్లో ఆండ్రాయిడ్ ఫోన్లలో చదువుకోవచ్చు. ఇందులో సాంకేతికతను ఉపయోగించి యానిమేషన్లు, వీడియో, ఆడియో లి జోడించవచ్చు. ఇందులో సమాచారాన్ని మెరుగ్గా, ఆకర్షణీయంగా అందించవచ్చు. </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521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311024" y="1300335"/>
            <a:ext cx="8390024" cy="65146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e-IN" alt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Gautami" panose="020B0502040204020203" pitchFamily="34" charset="0"/>
              </a:rPr>
              <a:t>1. తెలుగు లిపి పరిచయం – యూనికోడ్ </a:t>
            </a:r>
            <a:endParaRPr kumimoji="0" lang="en-US" alt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741531" y="2395703"/>
            <a:ext cx="9529010" cy="292901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te-IN" altLang="en-US" sz="3200" dirty="0">
                <a:solidFill>
                  <a:prstClr val="black"/>
                </a:solidFill>
                <a:latin typeface="Arial" panose="020B0604020202020204" pitchFamily="34" charset="0"/>
                <a:cs typeface="Gautami" panose="020B0502040204020203" pitchFamily="34" charset="0"/>
              </a:rPr>
              <a:t>ప్రింటింగ్ ఖర్చు ఉండదు. ఎల మ్యాగజైన్లు వరల్డ్ వైడ్ వెబ్ (</a:t>
            </a:r>
            <a:r>
              <a:rPr lang="en-IN" altLang="en-US" sz="3200" dirty="0">
                <a:solidFill>
                  <a:prstClr val="black"/>
                </a:solidFill>
                <a:latin typeface="Arial" panose="020B0604020202020204" pitchFamily="34" charset="0"/>
                <a:cs typeface="Gautami" panose="020B0502040204020203" pitchFamily="34" charset="0"/>
              </a:rPr>
              <a:t>www) </a:t>
            </a:r>
            <a:r>
              <a:rPr lang="te-IN" altLang="en-US" sz="3200" dirty="0">
                <a:solidFill>
                  <a:prstClr val="black"/>
                </a:solidFill>
                <a:latin typeface="Arial" panose="020B0604020202020204" pitchFamily="34" charset="0"/>
                <a:cs typeface="Gautami" panose="020B0502040204020203" pitchFamily="34" charset="0"/>
              </a:rPr>
              <a:t>ద్వారా పంపిణీ చేయవచ్చు. ఈ-మెయిల్ ద్వారా కూడా పంచుకోవచ్చు. -డిజిటల్ మ్యాగజైన్లు, ముద్రణా రూపంలో ఇష్టపడే వారి కోసం వన్లైమ్ ప్రింట్ లైసెన్స్లు ఇస్తున్నాయి. తెలుగు మాట, సారంగ, విహంగ లాంటి మ్యాగజైన్లు క్రమం తప్పకుండా వస్తున్నాయి.</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247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311024" y="1300335"/>
            <a:ext cx="8390024" cy="65146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e-IN" alt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Gautami" panose="020B0502040204020203" pitchFamily="34" charset="0"/>
              </a:rPr>
              <a:t>1. తెలుగు లిపి పరిచయం – యూనికోడ్ </a:t>
            </a:r>
            <a:endParaRPr kumimoji="0" lang="en-US" alt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741531" y="2641924"/>
            <a:ext cx="9529010" cy="243657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te-IN" altLang="en-US" sz="3200" dirty="0">
                <a:solidFill>
                  <a:prstClr val="black"/>
                </a:solidFill>
                <a:latin typeface="Arial" panose="020B0604020202020204" pitchFamily="34" charset="0"/>
                <a:cs typeface="Gautami" panose="020B0502040204020203" pitchFamily="34" charset="0"/>
              </a:rPr>
              <a:t>-కంగ్ వెబ్సైట్: వెబ్సైట్ పబ్లిక్ యాక్సెస్ చేయగల, ఒకే డొమైన్ పేరును పంచుకునే ఇంటర్లింక్డ్ వెబ్ పేజీల సమా ఉ (ఒక వ్యక్తి, వ్యాపార సంస్థల, సమూహాలు వీటిని వివిధ ప్రయోజనాల కోసం నిర్వహించుకుంటారు. ఒక వెబ్సైట్ -వెబ్ పేజీలను కలిగి ఉంటుంది. వెబ్సైట్ను 'వెబ్' లేదా 'సైట్' అని కూడా అంటుంటారు.</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907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2311024" y="1300335"/>
            <a:ext cx="8390024" cy="65146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e-IN" alt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Gautami" panose="020B0502040204020203" pitchFamily="34" charset="0"/>
              </a:rPr>
              <a:t>1. తెలుగు లిపి పరిచయం – యూనికోడ్ </a:t>
            </a:r>
            <a:endParaRPr kumimoji="0" lang="en-US" alt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1331495" y="2395703"/>
            <a:ext cx="9529010" cy="292901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te-IN" altLang="en-US" sz="3200" dirty="0">
                <a:solidFill>
                  <a:prstClr val="black"/>
                </a:solidFill>
                <a:latin typeface="Arial" panose="020B0604020202020204" pitchFamily="34" charset="0"/>
                <a:cs typeface="Gautami" panose="020B0502040204020203" pitchFamily="34" charset="0"/>
              </a:rPr>
              <a:t>ఉదా : </a:t>
            </a:r>
            <a:r>
              <a:rPr lang="en-IN" altLang="en-US" sz="3200" dirty="0">
                <a:solidFill>
                  <a:prstClr val="black"/>
                </a:solidFill>
                <a:latin typeface="Arial" panose="020B0604020202020204" pitchFamily="34" charset="0"/>
                <a:cs typeface="Gautami" panose="020B0502040204020203" pitchFamily="34" charset="0"/>
              </a:rPr>
              <a:t>www.manabadi.com</a:t>
            </a:r>
          </a:p>
          <a:p>
            <a:pPr marL="0" marR="0" lvl="0" indent="0" defTabSz="914400" rtl="0" eaLnBrk="0" fontAlgn="base" latinLnBrk="0" hangingPunct="0">
              <a:lnSpc>
                <a:spcPct val="100000"/>
              </a:lnSpc>
              <a:spcBef>
                <a:spcPct val="0"/>
              </a:spcBef>
              <a:spcAft>
                <a:spcPct val="0"/>
              </a:spcAft>
              <a:buClrTx/>
              <a:buSzTx/>
              <a:buFontTx/>
              <a:buNone/>
              <a:tabLst/>
              <a:defRPr/>
            </a:pPr>
            <a:r>
              <a:rPr lang="en-IN" altLang="en-US" sz="3200" dirty="0">
                <a:solidFill>
                  <a:prstClr val="black"/>
                </a:solidFill>
                <a:latin typeface="Arial" panose="020B0604020202020204" pitchFamily="34" charset="0"/>
                <a:cs typeface="Gautami" panose="020B0502040204020203" pitchFamily="34" charset="0"/>
              </a:rPr>
              <a:t>www.telugubooks.com</a:t>
            </a:r>
          </a:p>
          <a:p>
            <a:pPr marL="0" marR="0" lvl="0" indent="0" defTabSz="914400" rtl="0" eaLnBrk="0" fontAlgn="base" latinLnBrk="0" hangingPunct="0">
              <a:lnSpc>
                <a:spcPct val="100000"/>
              </a:lnSpc>
              <a:spcBef>
                <a:spcPct val="0"/>
              </a:spcBef>
              <a:spcAft>
                <a:spcPct val="0"/>
              </a:spcAft>
              <a:buClrTx/>
              <a:buSzTx/>
              <a:buFontTx/>
              <a:buNone/>
              <a:tabLst/>
              <a:defRPr/>
            </a:pPr>
            <a:r>
              <a:rPr lang="te-IN" altLang="en-US" sz="3200" dirty="0">
                <a:solidFill>
                  <a:prstClr val="black"/>
                </a:solidFill>
                <a:latin typeface="Arial" panose="020B0604020202020204" pitchFamily="34" charset="0"/>
                <a:cs typeface="Gautami" panose="020B0502040204020203" pitchFamily="34" charset="0"/>
              </a:rPr>
              <a:t>బ్లాగ్: బ్లాగ్ అనేది వెబ్ బ్లాగ్కి సంక్షిప్తరూపం. ఒక వ్యక్తి, సమూహం లేదా కార్పోరేషన్ ద్వారా నిర్వహించబడే ఆ జర్నల్ లేదా సమాచార వెబ్సైట్. ఇది ఒక అంశం గురించి క్రమం తప్పకుండా నవీకరించ బడిన కంటెంట్న అందిస్తుంది.</a:t>
            </a:r>
            <a:endPar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990360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284</TotalTime>
  <Words>276</Words>
  <Application>Microsoft Office PowerPoint</Application>
  <PresentationFormat>Widescreen</PresentationFormat>
  <Paragraphs>22</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Cambria</vt:lpstr>
      <vt:lpstr>Garamond</vt:lpstr>
      <vt:lpstr>Segoe UI</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BHARAT RAJU</dc:creator>
  <cp:lastModifiedBy>BHARAT RAJU</cp:lastModifiedBy>
  <cp:revision>31</cp:revision>
  <dcterms:created xsi:type="dcterms:W3CDTF">2024-06-28T17:51:31Z</dcterms:created>
  <dcterms:modified xsi:type="dcterms:W3CDTF">2024-06-30T20:43:51Z</dcterms:modified>
</cp:coreProperties>
</file>