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3ABF6C-6AB3-CE4F-8DDD-BFF056965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1754717"/>
          </a:xfrm>
        </p:spPr>
        <p:txBody>
          <a:bodyPr/>
          <a:lstStyle/>
          <a:p>
            <a:r>
              <a:rPr lang="en-IN" dirty="0"/>
              <a:t>Polymorphism in coelenterates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CB0E93A-048A-8C95-7B28-C3B413DF4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4218214"/>
            <a:ext cx="10572000" cy="3216233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rgbClr val="FFC000"/>
                </a:solidFill>
              </a:rPr>
              <a:t>By</a:t>
            </a:r>
          </a:p>
          <a:p>
            <a:r>
              <a:rPr lang="en-IN" sz="2800" b="1" dirty="0" err="1">
                <a:solidFill>
                  <a:srgbClr val="FFC000"/>
                </a:solidFill>
              </a:rPr>
              <a:t>Dr.</a:t>
            </a:r>
            <a:r>
              <a:rPr lang="en-IN" sz="2800" b="1" dirty="0">
                <a:solidFill>
                  <a:srgbClr val="FFC000"/>
                </a:solidFill>
              </a:rPr>
              <a:t> K. </a:t>
            </a:r>
            <a:r>
              <a:rPr lang="en-IN" sz="2800" b="1" dirty="0" err="1">
                <a:solidFill>
                  <a:srgbClr val="FFC000"/>
                </a:solidFill>
              </a:rPr>
              <a:t>Usha</a:t>
            </a:r>
            <a:r>
              <a:rPr lang="en-IN" sz="2800" b="1" dirty="0">
                <a:solidFill>
                  <a:srgbClr val="FFC000"/>
                </a:solidFill>
              </a:rPr>
              <a:t> Rani </a:t>
            </a:r>
          </a:p>
          <a:p>
            <a:r>
              <a:rPr lang="en-IN" sz="2800" b="1" dirty="0">
                <a:solidFill>
                  <a:srgbClr val="FFC000"/>
                </a:solidFill>
              </a:rPr>
              <a:t>DNR. College 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895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FF367F-A74A-26BD-4FC1-FF59CFAB9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Definition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CF72AF-050D-A3CA-772D-3D57AFAF8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An organism has more than one types of individuals and each one is specialised to perform a different vital function.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30364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A6A8D6-569B-E373-95AB-7CD6584F4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Polyp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0AFDAB0-A5C2-71E6-1005-EF5484750057}"/>
              </a:ext>
            </a:extLst>
          </p:cNvPr>
          <p:cNvSpPr/>
          <p:nvPr/>
        </p:nvSpPr>
        <p:spPr>
          <a:xfrm>
            <a:off x="7558148" y="2102922"/>
            <a:ext cx="4633851" cy="416873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A9649F39-6BDD-AE84-BE92-5F1185007D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0001" y="447188"/>
            <a:ext cx="10571998" cy="6133721"/>
          </a:xfrm>
        </p:spPr>
      </p:pic>
    </p:spTree>
    <p:extLst>
      <p:ext uri="{BB962C8B-B14F-4D97-AF65-F5344CB8AC3E}">
        <p14:creationId xmlns:p14="http://schemas.microsoft.com/office/powerpoint/2010/main" xmlns="" val="145763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1D2107-164B-2307-CF34-A9CCBBAE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Polyp Zooids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13743D-B81F-1FA7-3B22-1E96A2F42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xmlns="" id="{08E829ED-2E25-D651-8BD1-1C00CD32DE75}"/>
              </a:ext>
            </a:extLst>
          </p:cNvPr>
          <p:cNvSpPr/>
          <p:nvPr/>
        </p:nvSpPr>
        <p:spPr>
          <a:xfrm>
            <a:off x="818712" y="1632857"/>
            <a:ext cx="3389416" cy="4527467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err="1">
                <a:solidFill>
                  <a:srgbClr val="C00000"/>
                </a:solidFill>
              </a:rPr>
              <a:t>Gastrozooids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0530D73C-E746-5386-5D27-A5E456E4B93E}"/>
              </a:ext>
            </a:extLst>
          </p:cNvPr>
          <p:cNvSpPr/>
          <p:nvPr/>
        </p:nvSpPr>
        <p:spPr>
          <a:xfrm>
            <a:off x="4453246" y="2512125"/>
            <a:ext cx="3933701" cy="37728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err="1">
                <a:solidFill>
                  <a:srgbClr val="FFFF00"/>
                </a:solidFill>
              </a:rPr>
              <a:t>Dactyolozooids</a:t>
            </a:r>
            <a:r>
              <a:rPr lang="en-IN" dirty="0"/>
              <a:t> </a:t>
            </a:r>
            <a:endParaRPr lang="en-US" dirty="0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xmlns="" id="{91C053BB-2A48-FDF5-0F97-C59499139073}"/>
              </a:ext>
            </a:extLst>
          </p:cNvPr>
          <p:cNvSpPr/>
          <p:nvPr/>
        </p:nvSpPr>
        <p:spPr>
          <a:xfrm>
            <a:off x="8386947" y="2007067"/>
            <a:ext cx="3389416" cy="4403745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err="1">
                <a:solidFill>
                  <a:schemeClr val="accent6">
                    <a:lumMod val="50000"/>
                  </a:schemeClr>
                </a:solidFill>
              </a:rPr>
              <a:t>Gonozooids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035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D3F74A-8510-C4BE-DB47-E3B3D2E61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Gastrozooids</a:t>
            </a:r>
            <a:r>
              <a:rPr lang="en-IN" dirty="0"/>
              <a:t>    </a:t>
            </a:r>
            <a:r>
              <a:rPr lang="en-IN" dirty="0" err="1"/>
              <a:t>Gonozooids</a:t>
            </a:r>
            <a:r>
              <a:rPr lang="en-IN" dirty="0"/>
              <a:t> </a:t>
            </a:r>
            <a:r>
              <a:rPr lang="en-IN" dirty="0" err="1"/>
              <a:t>Dactyolozooids</a:t>
            </a:r>
            <a:r>
              <a:rPr lang="en-IN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177B91-DB00-1845-E592-338682356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4188524"/>
          </a:xfrm>
        </p:spPr>
        <p:txBody>
          <a:bodyPr/>
          <a:lstStyle/>
          <a:p>
            <a:r>
              <a:rPr lang="en-IN" b="1" dirty="0" err="1">
                <a:solidFill>
                  <a:srgbClr val="FFC000"/>
                </a:solidFill>
              </a:rPr>
              <a:t>Gastrozooids</a:t>
            </a:r>
            <a:r>
              <a:rPr lang="en-IN" b="1" dirty="0">
                <a:solidFill>
                  <a:srgbClr val="FFC000"/>
                </a:solidFill>
              </a:rPr>
              <a:t> are responsible for feeding, which they accomplish by capturing and ingesting zooplankton. </a:t>
            </a:r>
            <a:r>
              <a:rPr lang="en-IN" b="1" dirty="0" err="1">
                <a:solidFill>
                  <a:srgbClr val="FFC000"/>
                </a:solidFill>
              </a:rPr>
              <a:t>Gonozooids</a:t>
            </a:r>
            <a:r>
              <a:rPr lang="en-IN" b="1" dirty="0">
                <a:solidFill>
                  <a:srgbClr val="FFC000"/>
                </a:solidFill>
              </a:rPr>
              <a:t> are reproductive and produce </a:t>
            </a:r>
            <a:r>
              <a:rPr lang="en-IN" b="1" dirty="0" err="1">
                <a:solidFill>
                  <a:srgbClr val="FFC000"/>
                </a:solidFill>
              </a:rPr>
              <a:t>medusae</a:t>
            </a:r>
            <a:r>
              <a:rPr lang="en-IN" b="1" dirty="0">
                <a:solidFill>
                  <a:srgbClr val="FFC000"/>
                </a:solidFill>
              </a:rPr>
              <a:t> by asexual budding</a:t>
            </a:r>
          </a:p>
          <a:p>
            <a:r>
              <a:rPr lang="en-IN" b="1" dirty="0">
                <a:solidFill>
                  <a:srgbClr val="FFC000"/>
                </a:solidFill>
              </a:rPr>
              <a:t> </a:t>
            </a:r>
            <a:r>
              <a:rPr lang="en-IN" b="1" dirty="0" err="1">
                <a:solidFill>
                  <a:srgbClr val="FFC000"/>
                </a:solidFill>
              </a:rPr>
              <a:t>Gastrozooids</a:t>
            </a:r>
            <a:r>
              <a:rPr lang="en-IN" b="1" dirty="0">
                <a:solidFill>
                  <a:srgbClr val="FFC000"/>
                </a:solidFill>
              </a:rPr>
              <a:t> look like little flowers and have a circle of stinging tentacles surrounding a mouth, which opens into the coelenteron</a:t>
            </a:r>
          </a:p>
          <a:p>
            <a:r>
              <a:rPr lang="en-IN" b="1" dirty="0" err="1">
                <a:solidFill>
                  <a:srgbClr val="FFC000"/>
                </a:solidFill>
              </a:rPr>
              <a:t>Gonozooids</a:t>
            </a:r>
            <a:r>
              <a:rPr lang="en-IN" b="1" dirty="0">
                <a:solidFill>
                  <a:srgbClr val="FFC000"/>
                </a:solidFill>
              </a:rPr>
              <a:t> may play a role in labour division or in alternation of generations.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849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502145-5EB5-FA5C-68E0-52DFE0F84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B8BC0B4F-FB8D-C7DC-02B7-3A9183D4BF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701" y="0"/>
            <a:ext cx="12068299" cy="6754091"/>
          </a:xfrm>
        </p:spPr>
      </p:pic>
    </p:spTree>
    <p:extLst>
      <p:ext uri="{BB962C8B-B14F-4D97-AF65-F5344CB8AC3E}">
        <p14:creationId xmlns:p14="http://schemas.microsoft.com/office/powerpoint/2010/main" xmlns="" val="4162586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59F870-909E-EB66-ACA4-6422FED3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973EDA47-01E3-B0D3-3E5F-E23DE7B72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6266" y="1001981"/>
            <a:ext cx="9945584" cy="4304805"/>
          </a:xfrm>
        </p:spPr>
      </p:pic>
    </p:spTree>
    <p:extLst>
      <p:ext uri="{BB962C8B-B14F-4D97-AF65-F5344CB8AC3E}">
        <p14:creationId xmlns:p14="http://schemas.microsoft.com/office/powerpoint/2010/main" xmlns="" val="2870603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Custom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Quotable</vt:lpstr>
      <vt:lpstr>Polymorphism in coelenterates</vt:lpstr>
      <vt:lpstr>Definition </vt:lpstr>
      <vt:lpstr>Polyp</vt:lpstr>
      <vt:lpstr>Polyp Zooids</vt:lpstr>
      <vt:lpstr>Gastrozooids    Gonozooids Dactyolozooids 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 in coelenterates</dc:title>
  <dc:creator>Padmaja Bunga</dc:creator>
  <cp:lastModifiedBy>MYPC</cp:lastModifiedBy>
  <cp:revision>3</cp:revision>
  <dcterms:created xsi:type="dcterms:W3CDTF">2024-06-20T15:41:01Z</dcterms:created>
  <dcterms:modified xsi:type="dcterms:W3CDTF">2024-06-21T04:26:47Z</dcterms:modified>
</cp:coreProperties>
</file>