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4BA0F-BA5F-49CD-A456-F72083BEF9FF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85AE2A15-BF86-4933-BAB3-BECDFCDF0C3F}">
      <dgm:prSet phldrT="[Text]"/>
      <dgm:spPr/>
      <dgm:t>
        <a:bodyPr/>
        <a:lstStyle/>
        <a:p>
          <a:r>
            <a:rPr lang="en-US" b="1" i="0" dirty="0" err="1" smtClean="0"/>
            <a:t>Acrodont</a:t>
          </a:r>
          <a:endParaRPr lang="en-US" dirty="0"/>
        </a:p>
      </dgm:t>
    </dgm:pt>
    <dgm:pt modelId="{3626E024-F021-4954-BFA8-F9B9455B71DF}" type="parTrans" cxnId="{2DFB0371-14BD-485C-96F8-765623F14E6A}">
      <dgm:prSet/>
      <dgm:spPr/>
      <dgm:t>
        <a:bodyPr/>
        <a:lstStyle/>
        <a:p>
          <a:endParaRPr lang="en-US"/>
        </a:p>
      </dgm:t>
    </dgm:pt>
    <dgm:pt modelId="{C02D66AF-7696-481F-998C-8538543814ED}" type="sibTrans" cxnId="{2DFB0371-14BD-485C-96F8-765623F14E6A}">
      <dgm:prSet/>
      <dgm:spPr/>
      <dgm:t>
        <a:bodyPr/>
        <a:lstStyle/>
        <a:p>
          <a:endParaRPr lang="en-US"/>
        </a:p>
      </dgm:t>
    </dgm:pt>
    <dgm:pt modelId="{B7D242C6-8DB6-4627-A046-185CDF0F3F74}">
      <dgm:prSet phldrT="[Text]"/>
      <dgm:spPr/>
      <dgm:t>
        <a:bodyPr/>
        <a:lstStyle/>
        <a:p>
          <a:r>
            <a:rPr lang="en-US" b="1" i="0" dirty="0" err="1" smtClean="0"/>
            <a:t>Thecodont</a:t>
          </a:r>
          <a:endParaRPr lang="en-US" dirty="0"/>
        </a:p>
      </dgm:t>
    </dgm:pt>
    <dgm:pt modelId="{A5FF2097-789F-4890-9CBB-2AB4AAE89384}" type="parTrans" cxnId="{EF686762-241F-4656-93C6-7A04546A944D}">
      <dgm:prSet/>
      <dgm:spPr/>
      <dgm:t>
        <a:bodyPr/>
        <a:lstStyle/>
        <a:p>
          <a:endParaRPr lang="en-US"/>
        </a:p>
      </dgm:t>
    </dgm:pt>
    <dgm:pt modelId="{DA99A462-FAA5-4376-AB75-3B6D6DD54BEF}" type="sibTrans" cxnId="{EF686762-241F-4656-93C6-7A04546A944D}">
      <dgm:prSet/>
      <dgm:spPr/>
      <dgm:t>
        <a:bodyPr/>
        <a:lstStyle/>
        <a:p>
          <a:endParaRPr lang="en-US"/>
        </a:p>
      </dgm:t>
    </dgm:pt>
    <dgm:pt modelId="{2E206483-6613-4C37-ADCA-3428B25E2E70}">
      <dgm:prSet phldrT="[Text]"/>
      <dgm:spPr/>
      <dgm:t>
        <a:bodyPr/>
        <a:lstStyle/>
        <a:p>
          <a:r>
            <a:rPr lang="en-US" b="1" i="0" dirty="0" err="1" smtClean="0"/>
            <a:t>Pleurodont</a:t>
          </a:r>
          <a:r>
            <a:rPr lang="en-US" b="1" i="0" dirty="0" smtClean="0"/>
            <a:t> </a:t>
          </a:r>
          <a:endParaRPr lang="en-US" dirty="0"/>
        </a:p>
      </dgm:t>
    </dgm:pt>
    <dgm:pt modelId="{AA2B1647-9D72-4E7C-ADF4-EAB055D2F29C}" type="parTrans" cxnId="{0D4873C3-273F-41FE-A559-37D57888E0E2}">
      <dgm:prSet/>
      <dgm:spPr/>
      <dgm:t>
        <a:bodyPr/>
        <a:lstStyle/>
        <a:p>
          <a:endParaRPr lang="en-US"/>
        </a:p>
      </dgm:t>
    </dgm:pt>
    <dgm:pt modelId="{C044E55E-626E-4962-BE0F-5D70F660D879}" type="sibTrans" cxnId="{0D4873C3-273F-41FE-A559-37D57888E0E2}">
      <dgm:prSet/>
      <dgm:spPr/>
      <dgm:t>
        <a:bodyPr/>
        <a:lstStyle/>
        <a:p>
          <a:endParaRPr lang="en-US"/>
        </a:p>
      </dgm:t>
    </dgm:pt>
    <dgm:pt modelId="{4A7018E3-189C-47C1-BBF0-E7E7B72AA75F}" type="pres">
      <dgm:prSet presAssocID="{09C4BA0F-BA5F-49CD-A456-F72083BEF9FF}" presName="compositeShape" presStyleCnt="0">
        <dgm:presLayoutVars>
          <dgm:chMax val="7"/>
          <dgm:dir/>
          <dgm:resizeHandles val="exact"/>
        </dgm:presLayoutVars>
      </dgm:prSet>
      <dgm:spPr/>
    </dgm:pt>
    <dgm:pt modelId="{8E608B26-B2B5-4EAA-BF5F-BBF80A4DF180}" type="pres">
      <dgm:prSet presAssocID="{85AE2A15-BF86-4933-BAB3-BECDFCDF0C3F}" presName="circ1" presStyleLbl="vennNode1" presStyleIdx="0" presStyleCnt="3"/>
      <dgm:spPr/>
      <dgm:t>
        <a:bodyPr/>
        <a:lstStyle/>
        <a:p>
          <a:endParaRPr lang="en-US"/>
        </a:p>
      </dgm:t>
    </dgm:pt>
    <dgm:pt modelId="{442EA893-1275-4822-A145-D99824C226BF}" type="pres">
      <dgm:prSet presAssocID="{85AE2A15-BF86-4933-BAB3-BECDFCDF0C3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8BD23B-9C4C-43FE-AE82-0E530BE0791D}" type="pres">
      <dgm:prSet presAssocID="{B7D242C6-8DB6-4627-A046-185CDF0F3F74}" presName="circ2" presStyleLbl="vennNode1" presStyleIdx="1" presStyleCnt="3"/>
      <dgm:spPr/>
      <dgm:t>
        <a:bodyPr/>
        <a:lstStyle/>
        <a:p>
          <a:endParaRPr lang="en-US"/>
        </a:p>
      </dgm:t>
    </dgm:pt>
    <dgm:pt modelId="{050CE729-21BB-4632-8143-9CDCE698E93B}" type="pres">
      <dgm:prSet presAssocID="{B7D242C6-8DB6-4627-A046-185CDF0F3F7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274DB-2802-4242-A65D-CF8AD7DB2646}" type="pres">
      <dgm:prSet presAssocID="{2E206483-6613-4C37-ADCA-3428B25E2E70}" presName="circ3" presStyleLbl="vennNode1" presStyleIdx="2" presStyleCnt="3"/>
      <dgm:spPr/>
      <dgm:t>
        <a:bodyPr/>
        <a:lstStyle/>
        <a:p>
          <a:endParaRPr lang="en-US"/>
        </a:p>
      </dgm:t>
    </dgm:pt>
    <dgm:pt modelId="{73F20FC9-F498-440D-8BE8-EF95BAF09D6C}" type="pres">
      <dgm:prSet presAssocID="{2E206483-6613-4C37-ADCA-3428B25E2E7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0FBDEE-07EB-4D6A-9865-1011E230CDF2}" type="presOf" srcId="{85AE2A15-BF86-4933-BAB3-BECDFCDF0C3F}" destId="{442EA893-1275-4822-A145-D99824C226BF}" srcOrd="1" destOrd="0" presId="urn:microsoft.com/office/officeart/2005/8/layout/venn1"/>
    <dgm:cxn modelId="{2DFB0371-14BD-485C-96F8-765623F14E6A}" srcId="{09C4BA0F-BA5F-49CD-A456-F72083BEF9FF}" destId="{85AE2A15-BF86-4933-BAB3-BECDFCDF0C3F}" srcOrd="0" destOrd="0" parTransId="{3626E024-F021-4954-BFA8-F9B9455B71DF}" sibTransId="{C02D66AF-7696-481F-998C-8538543814ED}"/>
    <dgm:cxn modelId="{8C1F4C17-E675-44EE-BACF-70495D4A1091}" type="presOf" srcId="{09C4BA0F-BA5F-49CD-A456-F72083BEF9FF}" destId="{4A7018E3-189C-47C1-BBF0-E7E7B72AA75F}" srcOrd="0" destOrd="0" presId="urn:microsoft.com/office/officeart/2005/8/layout/venn1"/>
    <dgm:cxn modelId="{5F073DC4-1C94-4EFA-8690-FBEA8D61CD21}" type="presOf" srcId="{B7D242C6-8DB6-4627-A046-185CDF0F3F74}" destId="{218BD23B-9C4C-43FE-AE82-0E530BE0791D}" srcOrd="0" destOrd="0" presId="urn:microsoft.com/office/officeart/2005/8/layout/venn1"/>
    <dgm:cxn modelId="{C6A17E87-57BE-40C6-89D2-82126C8D1922}" type="presOf" srcId="{2E206483-6613-4C37-ADCA-3428B25E2E70}" destId="{856274DB-2802-4242-A65D-CF8AD7DB2646}" srcOrd="0" destOrd="0" presId="urn:microsoft.com/office/officeart/2005/8/layout/venn1"/>
    <dgm:cxn modelId="{30B54806-796C-4A8A-BEDB-67844AE80D31}" type="presOf" srcId="{B7D242C6-8DB6-4627-A046-185CDF0F3F74}" destId="{050CE729-21BB-4632-8143-9CDCE698E93B}" srcOrd="1" destOrd="0" presId="urn:microsoft.com/office/officeart/2005/8/layout/venn1"/>
    <dgm:cxn modelId="{B8A222B9-FC38-46F7-A5A2-64D9D3C6944E}" type="presOf" srcId="{85AE2A15-BF86-4933-BAB3-BECDFCDF0C3F}" destId="{8E608B26-B2B5-4EAA-BF5F-BBF80A4DF180}" srcOrd="0" destOrd="0" presId="urn:microsoft.com/office/officeart/2005/8/layout/venn1"/>
    <dgm:cxn modelId="{0D4873C3-273F-41FE-A559-37D57888E0E2}" srcId="{09C4BA0F-BA5F-49CD-A456-F72083BEF9FF}" destId="{2E206483-6613-4C37-ADCA-3428B25E2E70}" srcOrd="2" destOrd="0" parTransId="{AA2B1647-9D72-4E7C-ADF4-EAB055D2F29C}" sibTransId="{C044E55E-626E-4962-BE0F-5D70F660D879}"/>
    <dgm:cxn modelId="{C9BC589F-1DF1-4C6A-9626-0FF20541F725}" type="presOf" srcId="{2E206483-6613-4C37-ADCA-3428B25E2E70}" destId="{73F20FC9-F498-440D-8BE8-EF95BAF09D6C}" srcOrd="1" destOrd="0" presId="urn:microsoft.com/office/officeart/2005/8/layout/venn1"/>
    <dgm:cxn modelId="{EF686762-241F-4656-93C6-7A04546A944D}" srcId="{09C4BA0F-BA5F-49CD-A456-F72083BEF9FF}" destId="{B7D242C6-8DB6-4627-A046-185CDF0F3F74}" srcOrd="1" destOrd="0" parTransId="{A5FF2097-789F-4890-9CBB-2AB4AAE89384}" sibTransId="{DA99A462-FAA5-4376-AB75-3B6D6DD54BEF}"/>
    <dgm:cxn modelId="{1B02E742-0D71-40D0-8270-97F2B8851930}" type="presParOf" srcId="{4A7018E3-189C-47C1-BBF0-E7E7B72AA75F}" destId="{8E608B26-B2B5-4EAA-BF5F-BBF80A4DF180}" srcOrd="0" destOrd="0" presId="urn:microsoft.com/office/officeart/2005/8/layout/venn1"/>
    <dgm:cxn modelId="{1701A484-C0E8-40C7-AA25-ACB931B685D1}" type="presParOf" srcId="{4A7018E3-189C-47C1-BBF0-E7E7B72AA75F}" destId="{442EA893-1275-4822-A145-D99824C226BF}" srcOrd="1" destOrd="0" presId="urn:microsoft.com/office/officeart/2005/8/layout/venn1"/>
    <dgm:cxn modelId="{0E74F946-BF2E-4856-9363-D64A33834BDD}" type="presParOf" srcId="{4A7018E3-189C-47C1-BBF0-E7E7B72AA75F}" destId="{218BD23B-9C4C-43FE-AE82-0E530BE0791D}" srcOrd="2" destOrd="0" presId="urn:microsoft.com/office/officeart/2005/8/layout/venn1"/>
    <dgm:cxn modelId="{7BEE4569-6678-4112-9F6F-2CA03E85B28C}" type="presParOf" srcId="{4A7018E3-189C-47C1-BBF0-E7E7B72AA75F}" destId="{050CE729-21BB-4632-8143-9CDCE698E93B}" srcOrd="3" destOrd="0" presId="urn:microsoft.com/office/officeart/2005/8/layout/venn1"/>
    <dgm:cxn modelId="{3CA577F2-556A-4D81-AE34-8AAEB07CF39D}" type="presParOf" srcId="{4A7018E3-189C-47C1-BBF0-E7E7B72AA75F}" destId="{856274DB-2802-4242-A65D-CF8AD7DB2646}" srcOrd="4" destOrd="0" presId="urn:microsoft.com/office/officeart/2005/8/layout/venn1"/>
    <dgm:cxn modelId="{D0007F2B-3E9A-4399-91A5-DBB9D6BECF2A}" type="presParOf" srcId="{4A7018E3-189C-47C1-BBF0-E7E7B72AA75F}" destId="{73F20FC9-F498-440D-8BE8-EF95BAF09D6C}" srcOrd="5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24036E-25E6-43E2-B198-B8541E08AA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3EAAE6-1314-4B0B-8380-F44D58171FAE}">
      <dgm:prSet phldrT="[Text]"/>
      <dgm:spPr/>
      <dgm:t>
        <a:bodyPr/>
        <a:lstStyle/>
        <a:p>
          <a:r>
            <a:rPr lang="en-US" dirty="0" smtClean="0"/>
            <a:t>HOMODONT</a:t>
          </a:r>
          <a:endParaRPr lang="en-US" dirty="0"/>
        </a:p>
      </dgm:t>
    </dgm:pt>
    <dgm:pt modelId="{9F90D91A-7AC3-480F-A445-AAFED8C76897}" type="parTrans" cxnId="{A9F373EA-E24C-4656-BCA8-648ACC712CE4}">
      <dgm:prSet/>
      <dgm:spPr/>
      <dgm:t>
        <a:bodyPr/>
        <a:lstStyle/>
        <a:p>
          <a:endParaRPr lang="en-US"/>
        </a:p>
      </dgm:t>
    </dgm:pt>
    <dgm:pt modelId="{EF709B28-61C4-414C-BB77-49D4E818FA46}" type="sibTrans" cxnId="{A9F373EA-E24C-4656-BCA8-648ACC712CE4}">
      <dgm:prSet/>
      <dgm:spPr/>
      <dgm:t>
        <a:bodyPr/>
        <a:lstStyle/>
        <a:p>
          <a:endParaRPr lang="en-US"/>
        </a:p>
      </dgm:t>
    </dgm:pt>
    <dgm:pt modelId="{B0819255-4143-4E13-8984-522C93BB22B7}">
      <dgm:prSet phldrT="[Text]" phldr="1"/>
      <dgm:spPr/>
      <dgm:t>
        <a:bodyPr/>
        <a:lstStyle/>
        <a:p>
          <a:endParaRPr lang="en-US"/>
        </a:p>
      </dgm:t>
    </dgm:pt>
    <dgm:pt modelId="{24A5D575-78F4-4552-A236-E4A5F4743375}" type="parTrans" cxnId="{EDA6B770-75B3-431E-A82C-E39CF5BD8ACA}">
      <dgm:prSet/>
      <dgm:spPr/>
      <dgm:t>
        <a:bodyPr/>
        <a:lstStyle/>
        <a:p>
          <a:endParaRPr lang="en-US"/>
        </a:p>
      </dgm:t>
    </dgm:pt>
    <dgm:pt modelId="{84D9F911-B836-4CA0-84B1-E282A6758791}" type="sibTrans" cxnId="{EDA6B770-75B3-431E-A82C-E39CF5BD8ACA}">
      <dgm:prSet/>
      <dgm:spPr/>
      <dgm:t>
        <a:bodyPr/>
        <a:lstStyle/>
        <a:p>
          <a:endParaRPr lang="en-US"/>
        </a:p>
      </dgm:t>
    </dgm:pt>
    <dgm:pt modelId="{14A71DE6-5999-4D21-858D-61B7ED731D27}">
      <dgm:prSet phldrT="[Text]"/>
      <dgm:spPr/>
      <dgm:t>
        <a:bodyPr/>
        <a:lstStyle/>
        <a:p>
          <a:r>
            <a:rPr lang="en-US" dirty="0" smtClean="0"/>
            <a:t>HETERODONT</a:t>
          </a:r>
          <a:endParaRPr lang="en-US" dirty="0"/>
        </a:p>
      </dgm:t>
    </dgm:pt>
    <dgm:pt modelId="{70E8AE5B-BB86-4579-B08E-820D889C0D99}" type="parTrans" cxnId="{CEBBD686-9112-4734-8F39-1DB283B4BFC9}">
      <dgm:prSet/>
      <dgm:spPr/>
      <dgm:t>
        <a:bodyPr/>
        <a:lstStyle/>
        <a:p>
          <a:endParaRPr lang="en-US"/>
        </a:p>
      </dgm:t>
    </dgm:pt>
    <dgm:pt modelId="{671F8369-47DC-49DF-B300-0AAD0C1074E1}" type="sibTrans" cxnId="{CEBBD686-9112-4734-8F39-1DB283B4BFC9}">
      <dgm:prSet/>
      <dgm:spPr/>
      <dgm:t>
        <a:bodyPr/>
        <a:lstStyle/>
        <a:p>
          <a:endParaRPr lang="en-US"/>
        </a:p>
      </dgm:t>
    </dgm:pt>
    <dgm:pt modelId="{01F55240-ECDB-4C10-A478-02D756A1A4C8}">
      <dgm:prSet phldrT="[Text]" phldr="1"/>
      <dgm:spPr/>
      <dgm:t>
        <a:bodyPr/>
        <a:lstStyle/>
        <a:p>
          <a:endParaRPr lang="en-US"/>
        </a:p>
      </dgm:t>
    </dgm:pt>
    <dgm:pt modelId="{00429C3C-2A33-4217-840A-B9CA9AE1398A}" type="parTrans" cxnId="{6CAFFD6C-BF1A-4F3C-AEAA-E4E9D3C12C08}">
      <dgm:prSet/>
      <dgm:spPr/>
      <dgm:t>
        <a:bodyPr/>
        <a:lstStyle/>
        <a:p>
          <a:endParaRPr lang="en-US"/>
        </a:p>
      </dgm:t>
    </dgm:pt>
    <dgm:pt modelId="{D115ED63-09D7-413F-857A-CB18B99332E3}" type="sibTrans" cxnId="{6CAFFD6C-BF1A-4F3C-AEAA-E4E9D3C12C08}">
      <dgm:prSet/>
      <dgm:spPr/>
      <dgm:t>
        <a:bodyPr/>
        <a:lstStyle/>
        <a:p>
          <a:endParaRPr lang="en-US"/>
        </a:p>
      </dgm:t>
    </dgm:pt>
    <dgm:pt modelId="{55209906-E5CA-4E89-9054-1403FF3E645E}" type="pres">
      <dgm:prSet presAssocID="{9524036E-25E6-43E2-B198-B8541E08AA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EAD09D-875A-4880-8F0B-404B69A39DA0}" type="pres">
      <dgm:prSet presAssocID="{A53EAAE6-1314-4B0B-8380-F44D58171FA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537CC4-5698-4EB1-BD6C-E9253636E3F0}" type="pres">
      <dgm:prSet presAssocID="{A53EAAE6-1314-4B0B-8380-F44D58171FA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6F2BF-0E90-4D20-832E-5DE9B3FE8D55}" type="pres">
      <dgm:prSet presAssocID="{14A71DE6-5999-4D21-858D-61B7ED731D2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F5A2D4-AECC-4D6E-8EFD-976E4038A2A0}" type="pres">
      <dgm:prSet presAssocID="{14A71DE6-5999-4D21-858D-61B7ED731D2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335D87-6FE4-422D-92F0-4BB43A4EF698}" type="presOf" srcId="{A53EAAE6-1314-4B0B-8380-F44D58171FAE}" destId="{FEEAD09D-875A-4880-8F0B-404B69A39DA0}" srcOrd="0" destOrd="0" presId="urn:microsoft.com/office/officeart/2005/8/layout/vList2"/>
    <dgm:cxn modelId="{80C4C592-44E9-47AB-89C3-31479362A627}" type="presOf" srcId="{B0819255-4143-4E13-8984-522C93BB22B7}" destId="{D8537CC4-5698-4EB1-BD6C-E9253636E3F0}" srcOrd="0" destOrd="0" presId="urn:microsoft.com/office/officeart/2005/8/layout/vList2"/>
    <dgm:cxn modelId="{E0835853-A000-4F7A-9871-135201C1DEA1}" type="presOf" srcId="{01F55240-ECDB-4C10-A478-02D756A1A4C8}" destId="{E0F5A2D4-AECC-4D6E-8EFD-976E4038A2A0}" srcOrd="0" destOrd="0" presId="urn:microsoft.com/office/officeart/2005/8/layout/vList2"/>
    <dgm:cxn modelId="{6A4157BF-34CF-40FE-9BDB-32AFC2DE6FB9}" type="presOf" srcId="{9524036E-25E6-43E2-B198-B8541E08AA01}" destId="{55209906-E5CA-4E89-9054-1403FF3E645E}" srcOrd="0" destOrd="0" presId="urn:microsoft.com/office/officeart/2005/8/layout/vList2"/>
    <dgm:cxn modelId="{A9F373EA-E24C-4656-BCA8-648ACC712CE4}" srcId="{9524036E-25E6-43E2-B198-B8541E08AA01}" destId="{A53EAAE6-1314-4B0B-8380-F44D58171FAE}" srcOrd="0" destOrd="0" parTransId="{9F90D91A-7AC3-480F-A445-AAFED8C76897}" sibTransId="{EF709B28-61C4-414C-BB77-49D4E818FA46}"/>
    <dgm:cxn modelId="{86274954-3AB7-4A21-866A-328B9C9D1BF3}" type="presOf" srcId="{14A71DE6-5999-4D21-858D-61B7ED731D27}" destId="{7E36F2BF-0E90-4D20-832E-5DE9B3FE8D55}" srcOrd="0" destOrd="0" presId="urn:microsoft.com/office/officeart/2005/8/layout/vList2"/>
    <dgm:cxn modelId="{CEBBD686-9112-4734-8F39-1DB283B4BFC9}" srcId="{9524036E-25E6-43E2-B198-B8541E08AA01}" destId="{14A71DE6-5999-4D21-858D-61B7ED731D27}" srcOrd="1" destOrd="0" parTransId="{70E8AE5B-BB86-4579-B08E-820D889C0D99}" sibTransId="{671F8369-47DC-49DF-B300-0AAD0C1074E1}"/>
    <dgm:cxn modelId="{EDA6B770-75B3-431E-A82C-E39CF5BD8ACA}" srcId="{A53EAAE6-1314-4B0B-8380-F44D58171FAE}" destId="{B0819255-4143-4E13-8984-522C93BB22B7}" srcOrd="0" destOrd="0" parTransId="{24A5D575-78F4-4552-A236-E4A5F4743375}" sibTransId="{84D9F911-B836-4CA0-84B1-E282A6758791}"/>
    <dgm:cxn modelId="{6CAFFD6C-BF1A-4F3C-AEAA-E4E9D3C12C08}" srcId="{14A71DE6-5999-4D21-858D-61B7ED731D27}" destId="{01F55240-ECDB-4C10-A478-02D756A1A4C8}" srcOrd="0" destOrd="0" parTransId="{00429C3C-2A33-4217-840A-B9CA9AE1398A}" sibTransId="{D115ED63-09D7-413F-857A-CB18B99332E3}"/>
    <dgm:cxn modelId="{AA383BAF-927C-45B1-9D68-40A8C3F7835B}" type="presParOf" srcId="{55209906-E5CA-4E89-9054-1403FF3E645E}" destId="{FEEAD09D-875A-4880-8F0B-404B69A39DA0}" srcOrd="0" destOrd="0" presId="urn:microsoft.com/office/officeart/2005/8/layout/vList2"/>
    <dgm:cxn modelId="{817A5198-F77E-40F6-ADE8-2226190D41F5}" type="presParOf" srcId="{55209906-E5CA-4E89-9054-1403FF3E645E}" destId="{D8537CC4-5698-4EB1-BD6C-E9253636E3F0}" srcOrd="1" destOrd="0" presId="urn:microsoft.com/office/officeart/2005/8/layout/vList2"/>
    <dgm:cxn modelId="{D1CFE0BF-763C-4D56-877F-29410681FAFB}" type="presParOf" srcId="{55209906-E5CA-4E89-9054-1403FF3E645E}" destId="{7E36F2BF-0E90-4D20-832E-5DE9B3FE8D55}" srcOrd="2" destOrd="0" presId="urn:microsoft.com/office/officeart/2005/8/layout/vList2"/>
    <dgm:cxn modelId="{F62D3C6F-3F45-4EC0-A682-7237D83DA22C}" type="presParOf" srcId="{55209906-E5CA-4E89-9054-1403FF3E645E}" destId="{E0F5A2D4-AECC-4D6E-8EFD-976E4038A2A0}" srcOrd="3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E42BDB-41F5-4E54-8439-9A045E27F487}" type="doc">
      <dgm:prSet loTypeId="urn:microsoft.com/office/officeart/2005/8/layout/vList3" loCatId="list" qsTypeId="urn:microsoft.com/office/officeart/2005/8/quickstyle/simple1" qsCatId="simple" csTypeId="urn:microsoft.com/office/officeart/2005/8/colors/accent3_2" csCatId="accent3" phldr="1"/>
      <dgm:spPr/>
    </dgm:pt>
    <dgm:pt modelId="{3B449476-AB4B-45CD-B6AA-7DB313A502E8}">
      <dgm:prSet phldrT="[Text]"/>
      <dgm:spPr/>
      <dgm:t>
        <a:bodyPr/>
        <a:lstStyle/>
        <a:p>
          <a:r>
            <a:rPr lang="en-US" b="0" i="0" dirty="0" err="1" smtClean="0"/>
            <a:t>Polyphyodont</a:t>
          </a:r>
          <a:endParaRPr lang="en-US" dirty="0"/>
        </a:p>
      </dgm:t>
    </dgm:pt>
    <dgm:pt modelId="{1D965B20-6184-420D-A723-88BFFCFB9C7E}" type="parTrans" cxnId="{5B1EAB58-51E2-4B8F-AB22-2A5756641F56}">
      <dgm:prSet/>
      <dgm:spPr/>
    </dgm:pt>
    <dgm:pt modelId="{F2C808D8-C6D8-4DD8-BA95-134620483868}" type="sibTrans" cxnId="{5B1EAB58-51E2-4B8F-AB22-2A5756641F56}">
      <dgm:prSet/>
      <dgm:spPr/>
    </dgm:pt>
    <dgm:pt modelId="{169557C4-1532-495B-B152-BD70D1EC28DB}">
      <dgm:prSet phldrT="[Text]"/>
      <dgm:spPr/>
      <dgm:t>
        <a:bodyPr/>
        <a:lstStyle/>
        <a:p>
          <a:r>
            <a:rPr lang="en-US" b="0" i="0" dirty="0" err="1" smtClean="0"/>
            <a:t>Diphyodont</a:t>
          </a:r>
          <a:endParaRPr lang="en-US" dirty="0"/>
        </a:p>
      </dgm:t>
    </dgm:pt>
    <dgm:pt modelId="{2BDD09B2-9FCA-408D-84A7-43B58DF29115}" type="parTrans" cxnId="{79802F2F-136F-4AE7-BE9E-F07BCD2BA67A}">
      <dgm:prSet/>
      <dgm:spPr/>
    </dgm:pt>
    <dgm:pt modelId="{93DEC7DC-B2D5-4BCD-8105-985EDF0EDA84}" type="sibTrans" cxnId="{79802F2F-136F-4AE7-BE9E-F07BCD2BA67A}">
      <dgm:prSet/>
      <dgm:spPr/>
    </dgm:pt>
    <dgm:pt modelId="{A3EAAB44-7D9B-4A1A-A3FC-5FFB5BED743E}">
      <dgm:prSet phldrT="[Text]"/>
      <dgm:spPr/>
      <dgm:t>
        <a:bodyPr/>
        <a:lstStyle/>
        <a:p>
          <a:r>
            <a:rPr lang="en-US" b="0" i="0" dirty="0" err="1" smtClean="0"/>
            <a:t>Monophyodont</a:t>
          </a:r>
          <a:endParaRPr lang="en-US" dirty="0"/>
        </a:p>
      </dgm:t>
    </dgm:pt>
    <dgm:pt modelId="{3A489024-7FB9-4C35-B115-405E0424AA0B}" type="parTrans" cxnId="{DD7F9C5F-55F1-413B-89AF-EC4CB1A48A69}">
      <dgm:prSet/>
      <dgm:spPr/>
    </dgm:pt>
    <dgm:pt modelId="{FD3CC7D3-EDA4-4CAE-8D06-5745BA05ADBC}" type="sibTrans" cxnId="{DD7F9C5F-55F1-413B-89AF-EC4CB1A48A69}">
      <dgm:prSet/>
      <dgm:spPr/>
    </dgm:pt>
    <dgm:pt modelId="{7AE97B79-2026-4E59-81D6-10A71DD31162}" type="pres">
      <dgm:prSet presAssocID="{13E42BDB-41F5-4E54-8439-9A045E27F487}" presName="linearFlow" presStyleCnt="0">
        <dgm:presLayoutVars>
          <dgm:dir/>
          <dgm:resizeHandles val="exact"/>
        </dgm:presLayoutVars>
      </dgm:prSet>
      <dgm:spPr/>
    </dgm:pt>
    <dgm:pt modelId="{EF5B177D-E6AB-429E-BD5E-56F923CF96C7}" type="pres">
      <dgm:prSet presAssocID="{3B449476-AB4B-45CD-B6AA-7DB313A502E8}" presName="composite" presStyleCnt="0"/>
      <dgm:spPr/>
    </dgm:pt>
    <dgm:pt modelId="{2BEE8E65-6AF3-4BA6-9E56-1C2339765770}" type="pres">
      <dgm:prSet presAssocID="{3B449476-AB4B-45CD-B6AA-7DB313A502E8}" presName="imgShp" presStyleLbl="fgImgPlace1" presStyleIdx="0" presStyleCnt="3"/>
      <dgm:spPr/>
    </dgm:pt>
    <dgm:pt modelId="{07565F40-F7E4-4676-846A-CF9A7AC40161}" type="pres">
      <dgm:prSet presAssocID="{3B449476-AB4B-45CD-B6AA-7DB313A502E8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5571A-22C5-428C-BBA2-BC9F43E75A4E}" type="pres">
      <dgm:prSet presAssocID="{F2C808D8-C6D8-4DD8-BA95-134620483868}" presName="spacing" presStyleCnt="0"/>
      <dgm:spPr/>
    </dgm:pt>
    <dgm:pt modelId="{0D912006-81EB-4D4B-8E3F-BB35C718B43F}" type="pres">
      <dgm:prSet presAssocID="{169557C4-1532-495B-B152-BD70D1EC28DB}" presName="composite" presStyleCnt="0"/>
      <dgm:spPr/>
    </dgm:pt>
    <dgm:pt modelId="{B83F7170-ED2B-48EC-BFB7-0CA64094F86D}" type="pres">
      <dgm:prSet presAssocID="{169557C4-1532-495B-B152-BD70D1EC28DB}" presName="imgShp" presStyleLbl="fgImgPlace1" presStyleIdx="1" presStyleCnt="3"/>
      <dgm:spPr/>
    </dgm:pt>
    <dgm:pt modelId="{ABC705B7-D829-4500-BB04-453DA97FE11D}" type="pres">
      <dgm:prSet presAssocID="{169557C4-1532-495B-B152-BD70D1EC28DB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B3AE75-04E1-451A-989E-C3DABA289D60}" type="pres">
      <dgm:prSet presAssocID="{93DEC7DC-B2D5-4BCD-8105-985EDF0EDA84}" presName="spacing" presStyleCnt="0"/>
      <dgm:spPr/>
    </dgm:pt>
    <dgm:pt modelId="{ACF98A13-8CBD-45E6-B09A-D05D583BDF86}" type="pres">
      <dgm:prSet presAssocID="{A3EAAB44-7D9B-4A1A-A3FC-5FFB5BED743E}" presName="composite" presStyleCnt="0"/>
      <dgm:spPr/>
    </dgm:pt>
    <dgm:pt modelId="{F9F4FEEB-1031-4706-82BB-0A8EC147BC05}" type="pres">
      <dgm:prSet presAssocID="{A3EAAB44-7D9B-4A1A-A3FC-5FFB5BED743E}" presName="imgShp" presStyleLbl="fgImgPlace1" presStyleIdx="2" presStyleCnt="3"/>
      <dgm:spPr/>
    </dgm:pt>
    <dgm:pt modelId="{3B0CFEE9-5286-4CFD-B077-396738397781}" type="pres">
      <dgm:prSet presAssocID="{A3EAAB44-7D9B-4A1A-A3FC-5FFB5BED743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99EBE1-AD6A-470C-985C-5C7D44A7D556}" type="presOf" srcId="{3B449476-AB4B-45CD-B6AA-7DB313A502E8}" destId="{07565F40-F7E4-4676-846A-CF9A7AC40161}" srcOrd="0" destOrd="0" presId="urn:microsoft.com/office/officeart/2005/8/layout/vList3"/>
    <dgm:cxn modelId="{79802F2F-136F-4AE7-BE9E-F07BCD2BA67A}" srcId="{13E42BDB-41F5-4E54-8439-9A045E27F487}" destId="{169557C4-1532-495B-B152-BD70D1EC28DB}" srcOrd="1" destOrd="0" parTransId="{2BDD09B2-9FCA-408D-84A7-43B58DF29115}" sibTransId="{93DEC7DC-B2D5-4BCD-8105-985EDF0EDA84}"/>
    <dgm:cxn modelId="{DD7F9C5F-55F1-413B-89AF-EC4CB1A48A69}" srcId="{13E42BDB-41F5-4E54-8439-9A045E27F487}" destId="{A3EAAB44-7D9B-4A1A-A3FC-5FFB5BED743E}" srcOrd="2" destOrd="0" parTransId="{3A489024-7FB9-4C35-B115-405E0424AA0B}" sibTransId="{FD3CC7D3-EDA4-4CAE-8D06-5745BA05ADBC}"/>
    <dgm:cxn modelId="{5B1EAB58-51E2-4B8F-AB22-2A5756641F56}" srcId="{13E42BDB-41F5-4E54-8439-9A045E27F487}" destId="{3B449476-AB4B-45CD-B6AA-7DB313A502E8}" srcOrd="0" destOrd="0" parTransId="{1D965B20-6184-420D-A723-88BFFCFB9C7E}" sibTransId="{F2C808D8-C6D8-4DD8-BA95-134620483868}"/>
    <dgm:cxn modelId="{9EBE096F-9450-40CE-B8DF-A7A3FFC9812B}" type="presOf" srcId="{169557C4-1532-495B-B152-BD70D1EC28DB}" destId="{ABC705B7-D829-4500-BB04-453DA97FE11D}" srcOrd="0" destOrd="0" presId="urn:microsoft.com/office/officeart/2005/8/layout/vList3"/>
    <dgm:cxn modelId="{4E4CD49F-FDB8-459E-8169-A6C9906D21C4}" type="presOf" srcId="{13E42BDB-41F5-4E54-8439-9A045E27F487}" destId="{7AE97B79-2026-4E59-81D6-10A71DD31162}" srcOrd="0" destOrd="0" presId="urn:microsoft.com/office/officeart/2005/8/layout/vList3"/>
    <dgm:cxn modelId="{4FDCE3AB-E1CE-4DC6-9E27-C57441DD109C}" type="presOf" srcId="{A3EAAB44-7D9B-4A1A-A3FC-5FFB5BED743E}" destId="{3B0CFEE9-5286-4CFD-B077-396738397781}" srcOrd="0" destOrd="0" presId="urn:microsoft.com/office/officeart/2005/8/layout/vList3"/>
    <dgm:cxn modelId="{C75AE812-9BDC-4E22-8E34-199DDC0B7044}" type="presParOf" srcId="{7AE97B79-2026-4E59-81D6-10A71DD31162}" destId="{EF5B177D-E6AB-429E-BD5E-56F923CF96C7}" srcOrd="0" destOrd="0" presId="urn:microsoft.com/office/officeart/2005/8/layout/vList3"/>
    <dgm:cxn modelId="{36761B55-1094-4E3D-964A-7313AF78912B}" type="presParOf" srcId="{EF5B177D-E6AB-429E-BD5E-56F923CF96C7}" destId="{2BEE8E65-6AF3-4BA6-9E56-1C2339765770}" srcOrd="0" destOrd="0" presId="urn:microsoft.com/office/officeart/2005/8/layout/vList3"/>
    <dgm:cxn modelId="{27BA5191-6876-4075-AC58-6480E0275980}" type="presParOf" srcId="{EF5B177D-E6AB-429E-BD5E-56F923CF96C7}" destId="{07565F40-F7E4-4676-846A-CF9A7AC40161}" srcOrd="1" destOrd="0" presId="urn:microsoft.com/office/officeart/2005/8/layout/vList3"/>
    <dgm:cxn modelId="{4091CA7A-0460-4466-9919-97E76BBAF927}" type="presParOf" srcId="{7AE97B79-2026-4E59-81D6-10A71DD31162}" destId="{05C5571A-22C5-428C-BBA2-BC9F43E75A4E}" srcOrd="1" destOrd="0" presId="urn:microsoft.com/office/officeart/2005/8/layout/vList3"/>
    <dgm:cxn modelId="{C3536754-DA4B-44A3-84AA-991533DC0DF8}" type="presParOf" srcId="{7AE97B79-2026-4E59-81D6-10A71DD31162}" destId="{0D912006-81EB-4D4B-8E3F-BB35C718B43F}" srcOrd="2" destOrd="0" presId="urn:microsoft.com/office/officeart/2005/8/layout/vList3"/>
    <dgm:cxn modelId="{B2D69DDE-97C1-434D-A57E-979F0211FEDD}" type="presParOf" srcId="{0D912006-81EB-4D4B-8E3F-BB35C718B43F}" destId="{B83F7170-ED2B-48EC-BFB7-0CA64094F86D}" srcOrd="0" destOrd="0" presId="urn:microsoft.com/office/officeart/2005/8/layout/vList3"/>
    <dgm:cxn modelId="{D6E6A6EB-DAB1-46A2-AD0D-FE6E4D08C6E5}" type="presParOf" srcId="{0D912006-81EB-4D4B-8E3F-BB35C718B43F}" destId="{ABC705B7-D829-4500-BB04-453DA97FE11D}" srcOrd="1" destOrd="0" presId="urn:microsoft.com/office/officeart/2005/8/layout/vList3"/>
    <dgm:cxn modelId="{71DDA237-2B3A-4132-9718-76BD316CF661}" type="presParOf" srcId="{7AE97B79-2026-4E59-81D6-10A71DD31162}" destId="{F8B3AE75-04E1-451A-989E-C3DABA289D60}" srcOrd="3" destOrd="0" presId="urn:microsoft.com/office/officeart/2005/8/layout/vList3"/>
    <dgm:cxn modelId="{9F54086C-92B5-4C26-BCAF-734722C72849}" type="presParOf" srcId="{7AE97B79-2026-4E59-81D6-10A71DD31162}" destId="{ACF98A13-8CBD-45E6-B09A-D05D583BDF86}" srcOrd="4" destOrd="0" presId="urn:microsoft.com/office/officeart/2005/8/layout/vList3"/>
    <dgm:cxn modelId="{2AAF6D3C-85F2-43A5-806D-6E661F2BE8D5}" type="presParOf" srcId="{ACF98A13-8CBD-45E6-B09A-D05D583BDF86}" destId="{F9F4FEEB-1031-4706-82BB-0A8EC147BC05}" srcOrd="0" destOrd="0" presId="urn:microsoft.com/office/officeart/2005/8/layout/vList3"/>
    <dgm:cxn modelId="{86991E85-A394-4E17-A430-77AB262E3FC8}" type="presParOf" srcId="{ACF98A13-8CBD-45E6-B09A-D05D583BDF86}" destId="{3B0CFEE9-5286-4CFD-B077-396738397781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7456C-C4BE-4F96-804A-9D275D49849E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E0CAB-E799-48CF-AC4D-0E357A6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DENTITION IN MAMMALS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By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G.ADITYA KUMAR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D.N.R.COLLEGE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hard and usually pointed structures connected to the jaw bones in the </a:t>
            </a:r>
            <a:r>
              <a:rPr lang="en-US" dirty="0" err="1"/>
              <a:t>buccal</a:t>
            </a:r>
            <a:r>
              <a:rPr lang="en-US" dirty="0"/>
              <a:t> cavity of vertebrates are known as teeth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structure, kind, number and arrangement of teeth are collectively called dentition.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STRUCTURE OF TEETH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r>
              <a:rPr lang="en-US" sz="6000" dirty="0" smtClean="0"/>
              <a:t> </a:t>
            </a:r>
            <a:r>
              <a:rPr lang="en-US" sz="6000" dirty="0"/>
              <a:t>Root - It is the basal part embedded in the bony socket of jaw.</a:t>
            </a:r>
          </a:p>
          <a:p>
            <a:r>
              <a:rPr lang="en-US" sz="6000" dirty="0" smtClean="0"/>
              <a:t> </a:t>
            </a:r>
            <a:r>
              <a:rPr lang="en-US" sz="6000" dirty="0"/>
              <a:t>Neck - it is the part above the root enclosed by the gum.</a:t>
            </a:r>
          </a:p>
          <a:p>
            <a:r>
              <a:rPr lang="en-US" sz="6000" dirty="0" smtClean="0"/>
              <a:t> </a:t>
            </a:r>
            <a:r>
              <a:rPr lang="en-US" sz="6000" dirty="0"/>
              <a:t>Crown - It is the upper part beyond the surface of the </a:t>
            </a:r>
            <a:r>
              <a:rPr lang="en-US" sz="6000" dirty="0" smtClean="0"/>
              <a:t>gum</a:t>
            </a:r>
            <a:endParaRPr lang="en-US" sz="6000" dirty="0"/>
          </a:p>
          <a:p>
            <a:r>
              <a:rPr lang="en-US" sz="6000" dirty="0" smtClean="0"/>
              <a:t>I</a:t>
            </a:r>
            <a:r>
              <a:rPr lang="en-US" sz="6000" dirty="0"/>
              <a:t>) Pulp cavity: The entire tooth encloses a central pulp cavity surrounded by a layer of </a:t>
            </a:r>
            <a:r>
              <a:rPr lang="en-US" sz="6000" dirty="0" err="1"/>
              <a:t>odontoblast</a:t>
            </a:r>
            <a:r>
              <a:rPr lang="en-US" sz="6000" dirty="0"/>
              <a:t> cells filled with soft pulp. It is made up of connective tissue, blood vessels and nerve fibers.</a:t>
            </a:r>
          </a:p>
          <a:p>
            <a:r>
              <a:rPr lang="en-US" sz="6000" dirty="0"/>
              <a:t>II) Dentin: A substance chemically similar to bone- dentine forms the major part of the tooth. But the dentine is permeated by numerous thin </a:t>
            </a:r>
            <a:r>
              <a:rPr lang="en-US" sz="6000" dirty="0" err="1"/>
              <a:t>canaliculi</a:t>
            </a:r>
            <a:r>
              <a:rPr lang="en-US" sz="6000" dirty="0"/>
              <a:t>.</a:t>
            </a:r>
          </a:p>
          <a:p>
            <a:r>
              <a:rPr lang="en-US" sz="6000" dirty="0"/>
              <a:t>III) Enamel: It is present over the de in the crown and neck regions of the tooth. It is hardest and contains only traces of living matter.</a:t>
            </a:r>
          </a:p>
          <a:p>
            <a:r>
              <a:rPr lang="en-US" sz="6000" dirty="0"/>
              <a:t>IV) Cement: It surrounds the denting of the root portion of the tooth. It is bony in nature.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</a:p>
        </p:txBody>
      </p:sp>
      <p:pic>
        <p:nvPicPr>
          <p:cNvPr id="4" name="Content Placeholder 3" descr="Tooth | Definition, Anatomy, &amp; Facts | Britannica"/>
          <p:cNvPicPr>
            <a:picLocks noGrp="1"/>
          </p:cNvPicPr>
          <p:nvPr>
            <p:ph idx="1"/>
          </p:nvPr>
        </p:nvPicPr>
        <p:blipFill>
          <a:blip r:embed="rId2"/>
          <a:srcRect b="4349"/>
          <a:stretch>
            <a:fillRect/>
          </a:stretch>
        </p:blipFill>
        <p:spPr bwMode="auto">
          <a:xfrm>
            <a:off x="1857357" y="928670"/>
            <a:ext cx="542928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Based on the attachment of teeth in the jaw bone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Based on the types of teeth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Succession of Teeth</a:t>
            </a:r>
            <a:br>
              <a:rPr lang="en-US" b="1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THANK YOU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244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DENTITION IN MAMMALS</vt:lpstr>
      <vt:lpstr>Introduction</vt:lpstr>
      <vt:lpstr>STRUCTURE OF TEETH</vt:lpstr>
      <vt:lpstr> </vt:lpstr>
      <vt:lpstr>Based on the attachment of teeth in the jaw bone</vt:lpstr>
      <vt:lpstr>Based on the types of teeth</vt:lpstr>
      <vt:lpstr>Succession of Teeth 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DENTITION IN MAMMALS</dc:title>
  <dc:creator>MYPC</dc:creator>
  <cp:lastModifiedBy>MYPC</cp:lastModifiedBy>
  <cp:revision>13</cp:revision>
  <dcterms:created xsi:type="dcterms:W3CDTF">2024-06-21T11:18:17Z</dcterms:created>
  <dcterms:modified xsi:type="dcterms:W3CDTF">2024-06-24T05:44:24Z</dcterms:modified>
</cp:coreProperties>
</file>