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6/24/2024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FEA6B3-6E74-0572-A256-6CA6DFE8F1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sz="3600" b="1" dirty="0">
                <a:solidFill>
                  <a:srgbClr val="7030A0"/>
                </a:solidFill>
              </a:rPr>
              <a:t>Flight adaptations in Bird’s</a:t>
            </a:r>
            <a:r>
              <a:rPr lang="en-IN" b="1" dirty="0">
                <a:solidFill>
                  <a:srgbClr val="7030A0"/>
                </a:solidFill>
              </a:rPr>
              <a:t>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BA5787-A18B-DE64-3173-ACBA5DCDB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7208" y="4468031"/>
            <a:ext cx="7805552" cy="1370670"/>
          </a:xfrm>
        </p:spPr>
        <p:txBody>
          <a:bodyPr>
            <a:normAutofit fontScale="85000" lnSpcReduction="20000"/>
          </a:bodyPr>
          <a:lstStyle/>
          <a:p>
            <a:r>
              <a:rPr lang="en-IN" sz="2800" b="1" dirty="0"/>
              <a:t>By</a:t>
            </a:r>
            <a:endParaRPr lang="en-IN" sz="2800" b="1" dirty="0">
              <a:solidFill>
                <a:srgbClr val="FF0000"/>
              </a:solidFill>
            </a:endParaRPr>
          </a:p>
          <a:p>
            <a:r>
              <a:rPr lang="en-IN" sz="3600" b="1" dirty="0" err="1">
                <a:solidFill>
                  <a:srgbClr val="FF0000"/>
                </a:solidFill>
              </a:rPr>
              <a:t>Dr.</a:t>
            </a:r>
            <a:r>
              <a:rPr lang="en-IN" sz="3600" b="1" dirty="0">
                <a:solidFill>
                  <a:srgbClr val="FF0000"/>
                </a:solidFill>
              </a:rPr>
              <a:t> </a:t>
            </a:r>
            <a:r>
              <a:rPr lang="en-IN" sz="3600" b="1" dirty="0" err="1">
                <a:solidFill>
                  <a:srgbClr val="FF0000"/>
                </a:solidFill>
              </a:rPr>
              <a:t>K.Usha</a:t>
            </a:r>
            <a:r>
              <a:rPr lang="en-IN" sz="3600" b="1" dirty="0">
                <a:solidFill>
                  <a:srgbClr val="FF0000"/>
                </a:solidFill>
              </a:rPr>
              <a:t> Rani </a:t>
            </a:r>
          </a:p>
          <a:p>
            <a:r>
              <a:rPr lang="en-IN" sz="3600" b="1" dirty="0">
                <a:solidFill>
                  <a:srgbClr val="FF0000"/>
                </a:solidFill>
              </a:rPr>
              <a:t>DNR. College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28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CD6F6C-228F-A99F-12FA-DC815EC15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D5C058-CEE5-3693-8813-E30651EA3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3976"/>
            <a:ext cx="10058400" cy="405079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3F1646A-DDB2-74D6-6227-6F0BDE1F12AD}"/>
              </a:ext>
            </a:extLst>
          </p:cNvPr>
          <p:cNvSpPr/>
          <p:nvPr/>
        </p:nvSpPr>
        <p:spPr>
          <a:xfrm>
            <a:off x="5294416" y="1608116"/>
            <a:ext cx="6284026" cy="19977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FF00"/>
                </a:solidFill>
              </a:rPr>
              <a:t>Anatomical Adaptations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A9754DA-29FB-FB29-AE6B-5C8CCAA4C39A}"/>
              </a:ext>
            </a:extLst>
          </p:cNvPr>
          <p:cNvSpPr/>
          <p:nvPr/>
        </p:nvSpPr>
        <p:spPr>
          <a:xfrm>
            <a:off x="1224643" y="1961407"/>
            <a:ext cx="4871357" cy="29351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FF00"/>
                </a:solidFill>
              </a:rPr>
              <a:t>Morphological Adaptations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162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FB027A-6D83-86A1-017E-BC156D4F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Anatomical Adaptations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AA87DE-8741-30C7-D763-3814CA62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429" y="1979221"/>
            <a:ext cx="10398410" cy="4878779"/>
          </a:xfrm>
        </p:spPr>
        <p:txBody>
          <a:bodyPr>
            <a:no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Flight Muscles</a:t>
            </a:r>
          </a:p>
          <a:p>
            <a:r>
              <a:rPr lang="en-IN" sz="2800" b="1" dirty="0">
                <a:solidFill>
                  <a:srgbClr val="7030A0"/>
                </a:solidFill>
              </a:rPr>
              <a:t>Reproductive Organs</a:t>
            </a:r>
          </a:p>
          <a:p>
            <a:r>
              <a:rPr lang="en-IN" sz="2800" b="1" dirty="0">
                <a:solidFill>
                  <a:srgbClr val="FF0000"/>
                </a:solidFill>
              </a:rPr>
              <a:t>Endoskeleton</a:t>
            </a:r>
          </a:p>
          <a:p>
            <a:r>
              <a:rPr lang="en-IN" sz="2800" b="1" dirty="0">
                <a:solidFill>
                  <a:srgbClr val="7030A0"/>
                </a:solidFill>
              </a:rPr>
              <a:t>Sense Organs</a:t>
            </a:r>
          </a:p>
          <a:p>
            <a:r>
              <a:rPr lang="en-IN" sz="2800" b="1" dirty="0">
                <a:solidFill>
                  <a:srgbClr val="FF0000"/>
                </a:solidFill>
              </a:rPr>
              <a:t>Digestive System</a:t>
            </a:r>
          </a:p>
          <a:p>
            <a:r>
              <a:rPr lang="en-IN" sz="2800" b="1" dirty="0">
                <a:solidFill>
                  <a:srgbClr val="7030A0"/>
                </a:solidFill>
              </a:rPr>
              <a:t>Excretory System</a:t>
            </a:r>
          </a:p>
          <a:p>
            <a:r>
              <a:rPr lang="en-IN" sz="2800" b="1" dirty="0">
                <a:solidFill>
                  <a:srgbClr val="FF0000"/>
                </a:solidFill>
              </a:rPr>
              <a:t>Respiratory System</a:t>
            </a:r>
          </a:p>
          <a:p>
            <a:r>
              <a:rPr lang="en-IN" sz="2800" b="1" dirty="0" err="1">
                <a:solidFill>
                  <a:srgbClr val="7030A0"/>
                </a:solidFill>
              </a:rPr>
              <a:t>Warmblood</a:t>
            </a:r>
            <a:endParaRPr lang="en-IN" sz="2800" b="1" dirty="0">
              <a:solidFill>
                <a:srgbClr val="7030A0"/>
              </a:solidFill>
            </a:endParaRPr>
          </a:p>
          <a:p>
            <a:r>
              <a:rPr lang="en-IN" sz="2800" b="1" dirty="0">
                <a:solidFill>
                  <a:srgbClr val="FF0000"/>
                </a:solidFill>
              </a:rPr>
              <a:t>Circulatory System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68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4EB57B-5413-7E34-306D-9CFA3332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Morphological Adaptations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A8B417-D048-A4C2-A6B4-6BD9B10F4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C00000"/>
                </a:solidFill>
              </a:rPr>
              <a:t>Compact Body</a:t>
            </a:r>
          </a:p>
          <a:p>
            <a:r>
              <a:rPr lang="en-IN" sz="2800" b="1" dirty="0">
                <a:solidFill>
                  <a:schemeClr val="accent2">
                    <a:lumMod val="50000"/>
                  </a:schemeClr>
                </a:solidFill>
              </a:rPr>
              <a:t>Forelimbs Converted to Wings</a:t>
            </a:r>
          </a:p>
          <a:p>
            <a:r>
              <a:rPr lang="en-IN" sz="2800" b="1" dirty="0">
                <a:solidFill>
                  <a:srgbClr val="C00000"/>
                </a:solidFill>
              </a:rPr>
              <a:t>Feather Covered Body</a:t>
            </a:r>
          </a:p>
          <a:p>
            <a:r>
              <a:rPr lang="en-IN" sz="2800" b="1" dirty="0">
                <a:solidFill>
                  <a:schemeClr val="accent2">
                    <a:lumMod val="50000"/>
                  </a:schemeClr>
                </a:solidFill>
              </a:rPr>
              <a:t>Bipedal Locomotion</a:t>
            </a:r>
          </a:p>
          <a:p>
            <a:r>
              <a:rPr lang="en-IN" sz="2800" b="1" dirty="0">
                <a:solidFill>
                  <a:srgbClr val="C00000"/>
                </a:solidFill>
              </a:rPr>
              <a:t>Mobility of Head and Neck</a:t>
            </a:r>
          </a:p>
          <a:p>
            <a:r>
              <a:rPr lang="en-IN" sz="2800" b="1" dirty="0">
                <a:solidFill>
                  <a:schemeClr val="accent2">
                    <a:lumMod val="50000"/>
                  </a:schemeClr>
                </a:solidFill>
              </a:rPr>
              <a:t>Short Tail</a:t>
            </a:r>
          </a:p>
          <a:p>
            <a:r>
              <a:rPr lang="en-IN" sz="2800" b="1" dirty="0">
                <a:solidFill>
                  <a:srgbClr val="C00000"/>
                </a:solidFill>
              </a:rPr>
              <a:t>Perching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33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773E19-98AB-0ED4-EA28-2F3145018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5E5A8201-96C4-452C-A491-4EBBC34AD2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5909" y="618506"/>
            <a:ext cx="10848603" cy="5553694"/>
          </a:xfrm>
        </p:spPr>
      </p:pic>
    </p:spTree>
    <p:extLst>
      <p:ext uri="{BB962C8B-B14F-4D97-AF65-F5344CB8AC3E}">
        <p14:creationId xmlns:p14="http://schemas.microsoft.com/office/powerpoint/2010/main" xmlns="" val="285186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51052F-3B8A-2FA1-37B3-45E42753D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CAA0F3F-E5B2-58F5-46DC-26BBF9E214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0845" y="1088571"/>
            <a:ext cx="7570520" cy="484909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509953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Custom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Wood Type</vt:lpstr>
      <vt:lpstr>Flight adaptations in Bird’s </vt:lpstr>
      <vt:lpstr>Slide 2</vt:lpstr>
      <vt:lpstr>Anatomical Adaptations </vt:lpstr>
      <vt:lpstr>Morphological Adaptations 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Flight adaptations in Bird’s</dc:title>
  <dc:creator>Padmaja Bunga</dc:creator>
  <cp:lastModifiedBy>MYPC</cp:lastModifiedBy>
  <cp:revision>9</cp:revision>
  <dcterms:created xsi:type="dcterms:W3CDTF">2024-06-21T12:59:32Z</dcterms:created>
  <dcterms:modified xsi:type="dcterms:W3CDTF">2024-06-24T11:17:34Z</dcterms:modified>
</cp:coreProperties>
</file>