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1" r:id="rId5"/>
    <p:sldId id="264" r:id="rId6"/>
    <p:sldId id="265" r:id="rId7"/>
    <p:sldId id="266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C754B1-4E81-4A26-A9DB-55D814E4B55D}" type="datetimeFigureOut">
              <a:rPr lang="en-IN" smtClean="0"/>
              <a:pPr/>
              <a:t>20-06-2024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2E70FA-F362-403A-89DF-DB2985080690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txBody>
          <a:bodyPr>
            <a:normAutofit/>
          </a:bodyPr>
          <a:lstStyle/>
          <a:p>
            <a:pPr algn="ctr"/>
            <a:r>
              <a:rPr lang="en-IN" sz="7200" dirty="0">
                <a:solidFill>
                  <a:schemeClr val="bg2">
                    <a:lumMod val="50000"/>
                  </a:schemeClr>
                </a:solidFill>
              </a:rPr>
              <a:t>EPISTASIS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7854696" cy="1752600"/>
          </a:xfrm>
        </p:spPr>
        <p:txBody>
          <a:bodyPr>
            <a:normAutofit/>
          </a:bodyPr>
          <a:lstStyle/>
          <a:p>
            <a:pPr algn="r">
              <a:buFontTx/>
              <a:buChar char="-"/>
            </a:pPr>
            <a:r>
              <a:rPr lang="en-IN" b="1" dirty="0">
                <a:solidFill>
                  <a:schemeClr val="tx1"/>
                </a:solidFill>
              </a:rPr>
              <a:t>By </a:t>
            </a:r>
            <a:r>
              <a:rPr lang="en-IN" b="1" dirty="0" err="1">
                <a:solidFill>
                  <a:schemeClr val="tx1"/>
                </a:solidFill>
              </a:rPr>
              <a:t>Dr.B.Padmaja</a:t>
            </a:r>
            <a:endParaRPr lang="en-IN" b="1" dirty="0">
              <a:solidFill>
                <a:schemeClr val="tx1"/>
              </a:solidFill>
            </a:endParaRPr>
          </a:p>
          <a:p>
            <a:pPr algn="r"/>
            <a:r>
              <a:rPr lang="en-IN" b="1" dirty="0">
                <a:solidFill>
                  <a:schemeClr val="tx1"/>
                </a:solidFill>
              </a:rPr>
              <a:t>Assoc. Prof.</a:t>
            </a:r>
          </a:p>
          <a:p>
            <a:pPr algn="r"/>
            <a:r>
              <a:rPr lang="en-IN" b="1" dirty="0" err="1">
                <a:solidFill>
                  <a:schemeClr val="tx1"/>
                </a:solidFill>
              </a:rPr>
              <a:t>D.N.R.College</a:t>
            </a:r>
            <a:endParaRPr lang="en-IN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3600" dirty="0">
              <a:latin typeface="+mj-lt"/>
            </a:endParaRPr>
          </a:p>
          <a:p>
            <a:pPr>
              <a:buNone/>
            </a:pPr>
            <a:r>
              <a:rPr lang="en-IN" sz="3600" dirty="0">
                <a:latin typeface="+mj-lt"/>
              </a:rPr>
              <a:t>• Two or more independent genes present on same or different chromosomes interact to produce a new expression.</a:t>
            </a:r>
          </a:p>
          <a:p>
            <a:pPr>
              <a:buNone/>
            </a:pPr>
            <a:r>
              <a:rPr lang="en-IN" sz="3600" dirty="0">
                <a:latin typeface="+mj-lt"/>
              </a:rPr>
              <a:t> • Examples are</a:t>
            </a:r>
            <a:r>
              <a:rPr lang="en-IN" sz="3600" b="1" dirty="0">
                <a:latin typeface="+mj-lt"/>
              </a:rPr>
              <a:t> </a:t>
            </a:r>
            <a:r>
              <a:rPr lang="en-IN" sz="3600" dirty="0" err="1">
                <a:latin typeface="+mj-lt"/>
              </a:rPr>
              <a:t>Epistasis</a:t>
            </a:r>
            <a:r>
              <a:rPr lang="en-IN" sz="3600" dirty="0">
                <a:latin typeface="+mj-lt"/>
              </a:rPr>
              <a:t>, complementary genes, supplementary genes, lethal genes.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Epistasis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dirty="0">
                <a:latin typeface="+mj-lt"/>
              </a:rPr>
              <a:t>• It is a non-allelic interaction. </a:t>
            </a:r>
          </a:p>
          <a:p>
            <a:pPr>
              <a:buNone/>
            </a:pPr>
            <a:r>
              <a:rPr lang="en-IN" sz="3600" dirty="0">
                <a:latin typeface="+mj-lt"/>
              </a:rPr>
              <a:t>• One gene’s allele masks the phenotype of the other gene’s alleles.</a:t>
            </a:r>
          </a:p>
          <a:p>
            <a:endParaRPr lang="en-IN" sz="36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dirty="0">
                <a:latin typeface="+mj-lt"/>
              </a:rPr>
              <a:t>• </a:t>
            </a:r>
            <a:r>
              <a:rPr lang="en-IN" sz="3600" b="1" dirty="0">
                <a:latin typeface="+mj-lt"/>
              </a:rPr>
              <a:t>Recessive </a:t>
            </a:r>
            <a:r>
              <a:rPr lang="en-IN" sz="3600" b="1" dirty="0" err="1">
                <a:latin typeface="+mj-lt"/>
              </a:rPr>
              <a:t>epistasis</a:t>
            </a:r>
            <a:r>
              <a:rPr lang="en-IN" sz="3600" dirty="0">
                <a:latin typeface="+mj-lt"/>
              </a:rPr>
              <a:t> - The recessive allele of one gene masks the effects of either allele of the second gene. </a:t>
            </a:r>
          </a:p>
          <a:p>
            <a:pPr>
              <a:buNone/>
            </a:pPr>
            <a:r>
              <a:rPr lang="en-IN" sz="3600" dirty="0">
                <a:latin typeface="+mj-lt"/>
              </a:rPr>
              <a:t>• </a:t>
            </a:r>
            <a:r>
              <a:rPr lang="en-IN" sz="3600" b="1" dirty="0">
                <a:latin typeface="+mj-lt"/>
              </a:rPr>
              <a:t>Dominant </a:t>
            </a:r>
            <a:r>
              <a:rPr lang="en-IN" sz="3600" b="1" dirty="0" err="1">
                <a:latin typeface="+mj-lt"/>
              </a:rPr>
              <a:t>epistasis</a:t>
            </a:r>
            <a:r>
              <a:rPr lang="en-IN" sz="3600" dirty="0">
                <a:latin typeface="+mj-lt"/>
              </a:rPr>
              <a:t> - The dominant allele of one gene masks the effects of either allele of the second gene. </a:t>
            </a:r>
          </a:p>
          <a:p>
            <a:endParaRPr lang="en-IN" sz="3600" dirty="0">
              <a:latin typeface="+mj-lt"/>
            </a:endParaRPr>
          </a:p>
          <a:p>
            <a:endParaRPr lang="en-IN" sz="36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IN" dirty="0"/>
              <a:t>Dominant </a:t>
            </a:r>
            <a:r>
              <a:rPr lang="en-IN" dirty="0" err="1"/>
              <a:t>epistasis</a:t>
            </a:r>
            <a:endParaRPr lang="en-IN" dirty="0"/>
          </a:p>
        </p:txBody>
      </p:sp>
      <p:pic>
        <p:nvPicPr>
          <p:cNvPr id="4" name="Content Placeholder 3" descr="White-Leghorns-Chick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492896"/>
            <a:ext cx="3384376" cy="388843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492896"/>
            <a:ext cx="367240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3568" y="184482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latin typeface="+mj-lt"/>
              </a:rPr>
              <a:t>   White Leghorn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064" y="184482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latin typeface="+mj-lt"/>
              </a:rPr>
              <a:t>White Wyandotte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Dominant </a:t>
            </a:r>
            <a:r>
              <a:rPr lang="en-IN" dirty="0" err="1"/>
              <a:t>epistasis</a:t>
            </a:r>
            <a:endParaRPr lang="en-IN" dirty="0"/>
          </a:p>
        </p:txBody>
      </p:sp>
      <p:pic>
        <p:nvPicPr>
          <p:cNvPr id="4" name="Content Placeholder 3" descr="clip_image006_thumb3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16832"/>
            <a:ext cx="7992888" cy="42484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IN" dirty="0"/>
              <a:t>Dominant </a:t>
            </a:r>
            <a:r>
              <a:rPr lang="en-IN" dirty="0" err="1"/>
              <a:t>epistasis</a:t>
            </a:r>
            <a:endParaRPr lang="en-IN" dirty="0"/>
          </a:p>
        </p:txBody>
      </p:sp>
      <p:pic>
        <p:nvPicPr>
          <p:cNvPr id="4" name="Content Placeholder 3" descr="clip_image008_thumb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56792"/>
            <a:ext cx="6192688" cy="482453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88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THANK YOU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119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EPISTASIS</vt:lpstr>
      <vt:lpstr>Slide 2</vt:lpstr>
      <vt:lpstr>Epistasis</vt:lpstr>
      <vt:lpstr>Types </vt:lpstr>
      <vt:lpstr>Dominant epistasis</vt:lpstr>
      <vt:lpstr>Dominant epistasis</vt:lpstr>
      <vt:lpstr>Dominant epistasis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PRATYUSHA DEVARAPALLI</dc:creator>
  <cp:lastModifiedBy>MYPC</cp:lastModifiedBy>
  <cp:revision>12</cp:revision>
  <dcterms:created xsi:type="dcterms:W3CDTF">2020-04-08T09:21:29Z</dcterms:created>
  <dcterms:modified xsi:type="dcterms:W3CDTF">2024-06-20T10:23:14Z</dcterms:modified>
</cp:coreProperties>
</file>