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B363-8DD0-144D-A0D4-6E17AB1F4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537996"/>
            <a:ext cx="10993549" cy="1936030"/>
          </a:xfrm>
        </p:spPr>
        <p:txBody>
          <a:bodyPr/>
          <a:lstStyle/>
          <a:p>
            <a:r>
              <a:rPr lang="en-IN"/>
              <a:t>Mendel’s laws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E5D39C-0598-3241-9B30-EA3BB3142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629197" flipV="1">
            <a:off x="2106379" y="1755119"/>
            <a:ext cx="9887655" cy="5366447"/>
          </a:xfrm>
        </p:spPr>
        <p:txBody>
          <a:bodyPr/>
          <a:lstStyle/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endParaRPr lang="en-IN"/>
          </a:p>
          <a:p>
            <a:pPr algn="ctr"/>
            <a:r>
              <a:rPr lang="en-IN" sz="2400" b="1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IN" sz="2400" b="1">
                <a:solidFill>
                  <a:schemeClr val="bg1"/>
                </a:solidFill>
              </a:rPr>
              <a:t>Dr.B.padmaja</a:t>
            </a:r>
          </a:p>
          <a:p>
            <a:pPr algn="ctr"/>
            <a:r>
              <a:rPr lang="en-IN" sz="2400" b="1">
                <a:solidFill>
                  <a:schemeClr val="bg1"/>
                </a:solidFill>
              </a:rPr>
              <a:t>D.N.r. college</a:t>
            </a:r>
            <a:endParaRPr lang="en-US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342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245CB-AC5B-2040-B8E7-FF8C62AA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4192E94-44E4-AA41-83EA-E1FDCE691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752" y="0"/>
            <a:ext cx="10131137" cy="6766461"/>
          </a:xfrm>
        </p:spPr>
      </p:pic>
    </p:spTree>
    <p:extLst>
      <p:ext uri="{BB962C8B-B14F-4D97-AF65-F5344CB8AC3E}">
        <p14:creationId xmlns:p14="http://schemas.microsoft.com/office/powerpoint/2010/main" xmlns="" val="1446117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1D74A-4174-DF48-9B29-015840913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F466B0D-BA51-F543-BCC4-3681A4046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702156"/>
            <a:ext cx="12192001" cy="6091542"/>
          </a:xfrm>
        </p:spPr>
      </p:pic>
    </p:spTree>
    <p:extLst>
      <p:ext uri="{BB962C8B-B14F-4D97-AF65-F5344CB8AC3E}">
        <p14:creationId xmlns:p14="http://schemas.microsoft.com/office/powerpoint/2010/main" xmlns="" val="401677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3233EB-8213-0B4D-BCF3-64AA85437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Mendel’s laws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D7AEDA-8B9D-6541-A3FF-4E4867195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2"/>
                </a:solidFill>
              </a:rPr>
              <a:t>Law of dominance</a:t>
            </a:r>
          </a:p>
          <a:p>
            <a:r>
              <a:rPr lang="en-IN" sz="2400" b="1">
                <a:solidFill>
                  <a:schemeClr val="accent2"/>
                </a:solidFill>
              </a:rPr>
              <a:t>Law of segregation</a:t>
            </a:r>
          </a:p>
          <a:p>
            <a:r>
              <a:rPr lang="en-IN" sz="2400" b="1">
                <a:solidFill>
                  <a:schemeClr val="accent2"/>
                </a:solidFill>
              </a:rPr>
              <a:t>Law y independent assortment</a:t>
            </a:r>
            <a:endParaRPr lang="en-US" sz="24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92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CF0A0-D70D-D741-AE32-AE7CDDF5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Law of dominance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5D6070-3094-AE4A-AC50-BDDD7EC61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rgbClr val="FF0000"/>
                </a:solidFill>
              </a:rPr>
              <a:t>One factor in a pair may Mask or prevent the expression of the other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Each organism is formed of a bundle of characters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Each character is controlled by a pair of genes (T or t)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Each factor of the paired factors (Tt) is responsible for the expression of a particular variety (tall or dwarf) of a character (height)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Variety that appeared in F1 generation – Dominant 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Did not appear in F1 --- recessive</a:t>
            </a:r>
            <a:endParaRPr lang="en-US" sz="2400" b="1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93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08D82F-E310-4844-B2F0-A39B2831A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EAA81E5-DA0E-A143-A240-DF8DD963E0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954" y="606135"/>
            <a:ext cx="7075714" cy="6011883"/>
          </a:xfrm>
        </p:spPr>
      </p:pic>
    </p:spTree>
    <p:extLst>
      <p:ext uri="{BB962C8B-B14F-4D97-AF65-F5344CB8AC3E}">
        <p14:creationId xmlns:p14="http://schemas.microsoft.com/office/powerpoint/2010/main" xmlns="" val="327542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9FD01-6E7D-164F-854B-FBEFA7DA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1CB4CA9-00F9-7444-B342-2424C13FE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2240" y="606136"/>
            <a:ext cx="6432468" cy="6086104"/>
          </a:xfrm>
        </p:spPr>
      </p:pic>
    </p:spTree>
    <p:extLst>
      <p:ext uri="{BB962C8B-B14F-4D97-AF65-F5344CB8AC3E}">
        <p14:creationId xmlns:p14="http://schemas.microsoft.com/office/powerpoint/2010/main" xmlns="" val="340014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E70D5-7049-4545-95A8-8C7771DC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Law of segregation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A0DEA-77C9-4944-9E18-0FCD0EEE7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rgbClr val="7030A0"/>
                </a:solidFill>
              </a:rPr>
              <a:t>Each organism is formed of a bundle of characters</a:t>
            </a:r>
          </a:p>
          <a:p>
            <a:r>
              <a:rPr lang="en-IN" sz="2400" b="1">
                <a:solidFill>
                  <a:srgbClr val="7030A0"/>
                </a:solidFill>
              </a:rPr>
              <a:t>Each character is controlled by a pair of genes</a:t>
            </a:r>
          </a:p>
          <a:p>
            <a:r>
              <a:rPr lang="en-IN" sz="2400" b="1">
                <a:solidFill>
                  <a:srgbClr val="7030A0"/>
                </a:solidFill>
              </a:rPr>
              <a:t>Two genes of a particular character remain uncontaminated when they are inside the organism</a:t>
            </a:r>
          </a:p>
          <a:p>
            <a:r>
              <a:rPr lang="en-IN" sz="2400" b="1">
                <a:solidFill>
                  <a:srgbClr val="7030A0"/>
                </a:solidFill>
              </a:rPr>
              <a:t>During gamet formation paired genes segregate and enter different genes
Each gamet contains only one of the paired genes </a:t>
            </a:r>
            <a:endParaRPr lang="en-US" sz="2400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286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39EAF7-13AD-A647-BEFE-B910C9A48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A66B83E-4105-864E-AF78-902FFB5A5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7727" y="915390"/>
            <a:ext cx="7644741" cy="5942610"/>
          </a:xfrm>
        </p:spPr>
      </p:pic>
    </p:spTree>
    <p:extLst>
      <p:ext uri="{BB962C8B-B14F-4D97-AF65-F5344CB8AC3E}">
        <p14:creationId xmlns:p14="http://schemas.microsoft.com/office/powerpoint/2010/main" xmlns="" val="106882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0032F-4B80-0A44-84E3-FE661AAA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BD7DB8A-ADCA-3045-9F47-981975C9D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2566" y="791688"/>
            <a:ext cx="9650202" cy="5682721"/>
          </a:xfrm>
        </p:spPr>
      </p:pic>
    </p:spTree>
    <p:extLst>
      <p:ext uri="{BB962C8B-B14F-4D97-AF65-F5344CB8AC3E}">
        <p14:creationId xmlns:p14="http://schemas.microsoft.com/office/powerpoint/2010/main" xmlns="" val="306425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792ED3-AB9B-3E41-8AB2-9CE835F73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Law of independent assortment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76C304-A476-564B-B953-83D9D7332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Genes for each pair of characters separate independently from those of other characters during gamet formation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This law is based on dihybrid experiment
Yellow colour assort out independently of the factors for round</a:t>
            </a:r>
          </a:p>
          <a:p>
            <a:r>
              <a:rPr lang="en-IN" sz="24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Gene Y may be combined with R or r</a:t>
            </a:r>
            <a:endParaRPr lang="en-US" sz="2400" b="1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26946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Custom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Dividend</vt:lpstr>
      <vt:lpstr>Mendel’s laws</vt:lpstr>
      <vt:lpstr>Mendel’s laws</vt:lpstr>
      <vt:lpstr>Law of dominance</vt:lpstr>
      <vt:lpstr>Slide 4</vt:lpstr>
      <vt:lpstr>Slide 5</vt:lpstr>
      <vt:lpstr>Law of segregation</vt:lpstr>
      <vt:lpstr>Slide 7</vt:lpstr>
      <vt:lpstr>Slide 8</vt:lpstr>
      <vt:lpstr>Law of independent assortment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Mendel’s laws</dc:title>
  <dc:creator>Padmaja Bunga</dc:creator>
  <cp:lastModifiedBy>MYPC</cp:lastModifiedBy>
  <cp:revision>9</cp:revision>
  <dcterms:created xsi:type="dcterms:W3CDTF">2021-07-28T05:42:56Z</dcterms:created>
  <dcterms:modified xsi:type="dcterms:W3CDTF">2024-06-20T09:23:23Z</dcterms:modified>
</cp:coreProperties>
</file>