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2A705-626E-064D-9582-72C06EF67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3735778" y="-1966851"/>
            <a:ext cx="8456220" cy="5244935"/>
          </a:xfrm>
        </p:spPr>
        <p:txBody>
          <a:bodyPr/>
          <a:lstStyle/>
          <a:p>
            <a:r>
              <a:rPr lang="en-IN" sz="4400" b="1">
                <a:solidFill>
                  <a:srgbClr val="FFFF00"/>
                </a:solidFill>
              </a:rPr>
              <a:t>X linked inheritance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500322-75E5-E64A-9D5F-E1A5202AD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759" y="5257305"/>
            <a:ext cx="3847111" cy="1746204"/>
          </a:xfrm>
        </p:spPr>
        <p:txBody>
          <a:bodyPr>
            <a:normAutofit/>
          </a:bodyPr>
          <a:lstStyle/>
          <a:p>
            <a:r>
              <a:rPr lang="en-IN"/>
              <a:t>By
</a:t>
            </a:r>
            <a:r>
              <a:rPr lang="en-IN" b="1">
                <a:solidFill>
                  <a:schemeClr val="accent3"/>
                </a:solidFill>
              </a:rPr>
              <a:t>Dr. B.padmaja</a:t>
            </a:r>
            <a:r>
              <a:rPr lang="en-IN" b="1"/>
              <a:t>
D.n.r.college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29871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9B91A-1927-5F4C-86C1-B3429749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8A43983-3E83-6A46-BB71-5BDB12F7A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17" y="865909"/>
            <a:ext cx="9404723" cy="54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93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B7582-476C-5844-ADC6-CCFA0E13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Definition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BD754E-4250-0A48-8052-9BFDECD9E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451" y="205291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IN" sz="2400" b="1"/>
              <a:t>Certain sex linked genes are located only on X chromosome</a:t>
            </a:r>
          </a:p>
          <a:p>
            <a:r>
              <a:rPr lang="en-IN" sz="2400" b="1"/>
              <a:t>Their allele s are absent from Y chromosome</a:t>
            </a:r>
          </a:p>
          <a:p>
            <a:r>
              <a:rPr lang="en-IN" sz="2400" b="1"/>
              <a:t>These genes are called X linked genes</a:t>
            </a:r>
          </a:p>
          <a:p>
            <a:r>
              <a:rPr lang="en-IN" sz="2400" b="1"/>
              <a:t>Characters controlled by these genes – X characters</a:t>
            </a:r>
          </a:p>
          <a:p>
            <a:r>
              <a:rPr lang="en-IN" sz="2400" b="1"/>
              <a:t> Mode of inheritance– X linked inheritance</a:t>
            </a:r>
          </a:p>
          <a:p>
            <a:pPr marL="0" indent="0">
              <a:buNone/>
            </a:pPr>
            <a:r>
              <a:rPr lang="en-IN" sz="2400" b="1"/>
              <a:t>.            Eg:  </a:t>
            </a:r>
            <a:r>
              <a:rPr lang="en-IN" sz="2400" b="1">
                <a:solidFill>
                  <a:srgbClr val="FFFF00"/>
                </a:solidFill>
              </a:rPr>
              <a:t>Colour blindness</a:t>
            </a:r>
          </a:p>
          <a:p>
            <a:pPr marL="0" indent="0">
              <a:buNone/>
            </a:pPr>
            <a:r>
              <a:rPr lang="en-IN" sz="2400" b="1">
                <a:solidFill>
                  <a:srgbClr val="FFFF00"/>
                </a:solidFill>
              </a:rPr>
              <a:t>                     Haemophilia
                     Eye colour in drosophila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20BDF-69FF-464A-B015-178DAB6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>
                <a:solidFill>
                  <a:schemeClr val="accent3"/>
                </a:solidFill>
              </a:rPr>
              <a:t>Colour blindness</a:t>
            </a:r>
            <a:endParaRPr lang="en-US" b="1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1787D9-ABCE-4A44-B2D4-ACEA44FD2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Discovered by Wilson 1911</a:t>
            </a:r>
          </a:p>
          <a:p>
            <a:r>
              <a:rPr lang="en-I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Cannot distinguish Red and green colours
Red blindness --- protonopia</a:t>
            </a:r>
          </a:p>
          <a:p>
            <a:r>
              <a:rPr lang="en-I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Green blindness--- Deuteronopia</a:t>
            </a:r>
          </a:p>
          <a:p>
            <a:r>
              <a:rPr lang="en-I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Colour blindness is a recessive character</a:t>
            </a:r>
          </a:p>
          <a:p>
            <a:r>
              <a:rPr lang="en-I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Caused by recessive genes represented by </a:t>
            </a:r>
            <a:r>
              <a:rPr lang="en-IN" b="1">
                <a:solidFill>
                  <a:srgbClr val="FFFF00"/>
                </a:solidFill>
              </a:rPr>
              <a:t>cc
</a:t>
            </a:r>
            <a:r>
              <a:rPr lang="en-IN" b="1">
                <a:solidFill>
                  <a:schemeClr val="accent2">
                    <a:lumMod val="60000"/>
                    <a:lumOff val="40000"/>
                  </a:schemeClr>
                </a:solidFill>
              </a:rPr>
              <a:t> Genes for colour blindness are located on X chromosome alleles are absent on Y </a:t>
            </a:r>
          </a:p>
          <a:p>
            <a:endParaRPr lang="en-US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8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30732C-BF7C-394E-BD21-BF115B95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55DDE95-E215-D449-8B6F-24712821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61" y="581396"/>
            <a:ext cx="7694220" cy="6036623"/>
          </a:xfrm>
        </p:spPr>
      </p:pic>
    </p:spTree>
    <p:extLst>
      <p:ext uri="{BB962C8B-B14F-4D97-AF65-F5344CB8AC3E}">
        <p14:creationId xmlns:p14="http://schemas.microsoft.com/office/powerpoint/2010/main" xmlns="" val="177772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ED1B7-9C01-CA4F-AE80-E5AF3412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5635478-8640-E243-AAC2-548A5BC42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351" y="321623"/>
            <a:ext cx="9036483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075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5AE4B-B296-4547-86E2-AE760142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Haemophilia ( Bleeders disease)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0C336D-4487-3D4E-909B-D560FEB7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72046"/>
            <a:ext cx="10054545" cy="4776354"/>
          </a:xfrm>
        </p:spPr>
        <p:txBody>
          <a:bodyPr>
            <a:normAutofit/>
          </a:bodyPr>
          <a:lstStyle/>
          <a:p>
            <a:r>
              <a:rPr lang="en-IN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It is a hereditary disease discovered by JOHN COTTO 1803</a:t>
            </a:r>
          </a:p>
          <a:p>
            <a:r>
              <a:rPr lang="en-IN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Delayed blood clotting  -- absence of abtihaemophilic globulin</a:t>
            </a:r>
          </a:p>
          <a:p>
            <a:r>
              <a:rPr lang="en-IN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Clotting is delayed for 20 minutes</a:t>
            </a:r>
          </a:p>
          <a:p>
            <a:r>
              <a:rPr lang="en-IN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It is a sex linked recessive character and the genes are located on X chromosome</a:t>
            </a:r>
          </a:p>
          <a:p>
            <a:r>
              <a:rPr lang="en-IN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Caused by recessive genes hh
Sex linked character is common in men rare in women</a:t>
            </a:r>
          </a:p>
          <a:p>
            <a:r>
              <a:rPr lang="en-IN" sz="2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It follows criss- cross inheritance</a:t>
            </a:r>
          </a:p>
          <a:p>
            <a:endParaRPr lang="en-US" sz="2400" b="1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5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84261-1C21-3941-9EA7-99804A84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5ACF887-0ED5-AD46-96AC-A687F642F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390" y="452719"/>
            <a:ext cx="8448798" cy="6289002"/>
          </a:xfrm>
        </p:spPr>
      </p:pic>
    </p:spTree>
    <p:extLst>
      <p:ext uri="{BB962C8B-B14F-4D97-AF65-F5344CB8AC3E}">
        <p14:creationId xmlns:p14="http://schemas.microsoft.com/office/powerpoint/2010/main" xmlns="" val="372410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EA932-CAA8-4040-8169-0EE7E3FB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Eye colour in drosophila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99F7A-C0A7-B341-90F9-7E6E9390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" y="1249382"/>
            <a:ext cx="11021785" cy="5155899"/>
          </a:xfrm>
        </p:spPr>
        <p:txBody>
          <a:bodyPr/>
          <a:lstStyle/>
          <a:p>
            <a:r>
              <a:rPr lang="en-IN" b="1">
                <a:solidFill>
                  <a:schemeClr val="accent6">
                    <a:lumMod val="60000"/>
                    <a:lumOff val="40000"/>
                  </a:schemeClr>
                </a:solidFill>
              </a:rPr>
              <a:t>Red eye colour is dominant (WW) over white (ww)</a:t>
            </a:r>
          </a:p>
          <a:p>
            <a:endParaRPr lang="en-US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01EB491-F07A-0E4C-A82F-9618CE313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65" y="1756558"/>
            <a:ext cx="9547563" cy="50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43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4B747-D308-1041-BE03-F3F43110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75162"/>
            <a:ext cx="8946541" cy="5073237"/>
          </a:xfrm>
        </p:spPr>
        <p:txBody>
          <a:bodyPr/>
          <a:lstStyle/>
          <a:p>
            <a:r>
              <a:rPr lang="en-IN"/>
              <a:t> In this cross red female transmits the gene for red eye colour (W) to all F1 offsprings through X chromosome</a:t>
            </a:r>
          </a:p>
          <a:p>
            <a:r>
              <a:rPr lang="en-IN"/>
              <a:t>White eyed male transmits white colour gene to his white eye colour gene to his daughter through X chromosome</a:t>
            </a:r>
          </a:p>
          <a:p>
            <a:r>
              <a:rPr lang="en-IN"/>
              <a:t>Hence F1 offsprings are red eyed
F1 is interbreed white appears in ¼ th of the F2 generation as in mendel’s monohybrid experiment</a:t>
            </a:r>
          </a:p>
          <a:p>
            <a:r>
              <a:rPr lang="en-IN"/>
              <a:t>Of the F2 offspring, all the females are red
But, among the males half are white eyed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833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X linked inheritance</vt:lpstr>
      <vt:lpstr>Definition</vt:lpstr>
      <vt:lpstr>Colour blindness</vt:lpstr>
      <vt:lpstr>Slide 4</vt:lpstr>
      <vt:lpstr>Slide 5</vt:lpstr>
      <vt:lpstr>Haemophilia ( Bleeders disease)</vt:lpstr>
      <vt:lpstr>Slide 7</vt:lpstr>
      <vt:lpstr>Eye colour in drosophila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linked inheritance</dc:title>
  <dc:creator>Padmaja Bunga</dc:creator>
  <cp:lastModifiedBy>MYPC</cp:lastModifiedBy>
  <cp:revision>8</cp:revision>
  <dcterms:created xsi:type="dcterms:W3CDTF">2021-07-28T09:52:41Z</dcterms:created>
  <dcterms:modified xsi:type="dcterms:W3CDTF">2024-06-20T09:34:30Z</dcterms:modified>
</cp:coreProperties>
</file>