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32A7082E-7FC2-4A60-A423-9304459649D1}" type="datetimeFigureOut">
              <a:rPr lang="en-US" smtClean="0"/>
              <a:pPr/>
              <a:t>6/20/2024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2DE328D-0950-40E3-96CF-8BC2BC2039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858180" cy="107157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DR.K.Usha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Rani</a:t>
            </a:r>
            <a:endParaRPr lang="en-US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Lecturer In Zoology</a:t>
            </a:r>
          </a:p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DNR College, </a:t>
            </a:r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Bhimavaram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phpPQ1Sy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358114" cy="4898605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Of Antibody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There are millions of antigens/</a:t>
            </a:r>
            <a:r>
              <a:rPr lang="en-IN" dirty="0" err="1" smtClean="0"/>
              <a:t>epitopes</a:t>
            </a:r>
            <a:r>
              <a:rPr lang="en-IN" dirty="0" smtClean="0"/>
              <a:t> present in the environment.</a:t>
            </a:r>
          </a:p>
          <a:p>
            <a:r>
              <a:rPr lang="en-IN" dirty="0" smtClean="0"/>
              <a:t>  Our immune system has the ability to produce specific antibody to each unique </a:t>
            </a:r>
            <a:r>
              <a:rPr lang="en-IN" dirty="0" err="1" smtClean="0"/>
              <a:t>epitope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This diversification in antibody is known as antibody diversity. </a:t>
            </a:r>
          </a:p>
          <a:p>
            <a:r>
              <a:rPr lang="en-IN" dirty="0" smtClean="0"/>
              <a:t> There are at least 10,530 types of H chain and about 200 types of L chains in the mammals, therefore expected types of antibodies will be 2,106,000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ID-19-Antibodies-Artist-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6576336" cy="4857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1736" y="5572140"/>
            <a:ext cx="36897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THANK YOU 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 protein made by plasma cells (activated B lymphocytes) in response to an antigen (a substance that causes the body to make a specific immune response).</a:t>
            </a:r>
          </a:p>
          <a:p>
            <a:r>
              <a:rPr lang="en-IN" dirty="0" smtClean="0"/>
              <a:t> The earliest reference to antibodies came from Emil von Behring and </a:t>
            </a:r>
            <a:r>
              <a:rPr lang="en-IN" dirty="0" err="1" smtClean="0"/>
              <a:t>Shibasabura</a:t>
            </a:r>
            <a:r>
              <a:rPr lang="en-IN" dirty="0" smtClean="0"/>
              <a:t> </a:t>
            </a:r>
            <a:r>
              <a:rPr lang="en-IN" dirty="0" err="1" smtClean="0"/>
              <a:t>Kitasato</a:t>
            </a:r>
            <a:r>
              <a:rPr lang="en-IN" dirty="0" smtClean="0"/>
              <a:t> in 1890. The term denotes the factor is “against the body (foreign body)”.  </a:t>
            </a:r>
          </a:p>
          <a:p>
            <a:r>
              <a:rPr lang="en-IN" dirty="0" smtClean="0"/>
              <a:t>It is composed of globulin proteins, thus it is also known as “</a:t>
            </a:r>
            <a:r>
              <a:rPr lang="en-IN" dirty="0" err="1" smtClean="0"/>
              <a:t>gammaglobulin</a:t>
            </a:r>
            <a:r>
              <a:rPr lang="en-IN" dirty="0" smtClean="0"/>
              <a:t>”. </a:t>
            </a:r>
          </a:p>
          <a:p>
            <a:r>
              <a:rPr lang="en-IN" dirty="0" smtClean="0"/>
              <a:t> It protects the body by neutralizing the antigens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err="1" smtClean="0"/>
              <a:t>Structire</a:t>
            </a:r>
            <a:r>
              <a:rPr lang="en-US" dirty="0" smtClean="0"/>
              <a:t> Of Antibody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Y-shaped structure consisting of four polypeptides – two heavy (H), and two light (L) chains.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can be divisible into two regions – a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(Fragment antigen binding) region and a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(Fragment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crystallizable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region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fragment contain antigen binding site or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paratope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binds to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epitope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antigens. It is composed of one constant (C) and one variable (V) domain of each heavy and light chain. Variable domain of both chain makes the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paratope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 is the tail region that interacts with cell surface receptors called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(Fragment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crystallizable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receptors, and some proteins of the complement system to activate immune system.  The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regions of antibody carry a highly conserved N-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400948" cy="5697559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chain and light chains are joined together by one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interchain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disulfide linkage. Variable and constant region of both chains have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intrachain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disulfide linkages.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Both heavy chains are joined together by at least two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interchain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disulfide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linkgages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hinge. Each heavy chain also contain at least two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intrachain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disulfide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disulfide linkage: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Interchain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intrachain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linkage e linkages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ology Dept\Desktop\chains-structure-antibody-immunoglobulin-molecule-light-un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37965"/>
            <a:ext cx="6357982" cy="55771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92935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classes or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isotypes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gammaglobulin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i.e., antibody molecules found in the serum: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induce distinct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 in response to antigen.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of distinct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isotype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 cell upon coupling of BCR to unique antigen is called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isotype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switching, which is facilitated by the enzyme AID (activation-induced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cytidine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deaminase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predominant antibody and constitute about 80% of antibody in the serum.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confer mucosal immunity;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 neutralizes the antigen at mucosal surface, while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interacts with BCR.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binds to allergen and induces allergic responses.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responsible for systemic immunity.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Antibody Types: IgM, IgA, IgD, IgG, IgE and Camelid Anti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5" name="AutoShape 7" descr="Antibody Types: IgM, IgA, IgD, IgG, IgE and Camelid Anti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7" name="AutoShape 9" descr="file:///C:/Users/Zoology%20Dept/Desktop/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9" name="AutoShape 11" descr="file:///C:/Users/Zoology%20Dept/Desktop/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60" name="Picture 12" descr="C:\Users\Zoology Dept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8667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Zoology Dept\Desktop\fi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5973" y="1609725"/>
            <a:ext cx="5941453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Zoology Dept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581103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507</Words>
  <Application>WPS Presentation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Slide 1</vt:lpstr>
      <vt:lpstr>Introduction </vt:lpstr>
      <vt:lpstr>Structire Of Antibody </vt:lpstr>
      <vt:lpstr>Slide 4</vt:lpstr>
      <vt:lpstr>Slide 5</vt:lpstr>
      <vt:lpstr>Slide 6</vt:lpstr>
      <vt:lpstr>Slide 7</vt:lpstr>
      <vt:lpstr>Slide 8</vt:lpstr>
      <vt:lpstr>Slide 9</vt:lpstr>
      <vt:lpstr>Diversity Of Antibody 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Zoology Dept</dc:creator>
  <cp:lastModifiedBy>MYPC</cp:lastModifiedBy>
  <cp:revision>5</cp:revision>
  <dcterms:created xsi:type="dcterms:W3CDTF">2022-03-31T09:39:00Z</dcterms:created>
  <dcterms:modified xsi:type="dcterms:W3CDTF">2024-06-20T10:02:32Z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6DCEDF05240B465D991D1129256EA95F</vt:lpwstr>
  </property>
  <property fmtid="{D5CDD505-2E9C-101B-9397-08002B2CF9AE}" pid="3" name="KSOProductBuildVer">
    <vt:lpwstr>1033-11.2.0.11042</vt:lpwstr>
  </property>
</Properties>
</file>