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E942A99-74B5-4FBB-BC9A-C8BDAA48732A}" type="datetimeFigureOut">
              <a:rPr lang="en-IN" smtClean="0"/>
              <a:t>08-07-2021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58906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942A99-74B5-4FBB-BC9A-C8BDAA48732A}" type="datetimeFigureOut">
              <a:rPr lang="en-IN" smtClean="0"/>
              <a:t>08-07-2021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137523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942A99-74B5-4FBB-BC9A-C8BDAA48732A}" type="datetimeFigureOut">
              <a:rPr lang="en-IN" smtClean="0"/>
              <a:t>08-07-2021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425148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942A99-74B5-4FBB-BC9A-C8BDAA48732A}" type="datetimeFigureOut">
              <a:rPr lang="en-IN" smtClean="0"/>
              <a:t>08-07-2021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227293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942A99-74B5-4FBB-BC9A-C8BDAA48732A}" type="datetimeFigureOut">
              <a:rPr lang="en-IN" smtClean="0"/>
              <a:t>08-07-2021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424874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E942A99-74B5-4FBB-BC9A-C8BDAA48732A}" type="datetimeFigureOut">
              <a:rPr lang="en-IN" smtClean="0"/>
              <a:t>08-07-2021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328397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E942A99-74B5-4FBB-BC9A-C8BDAA48732A}" type="datetimeFigureOut">
              <a:rPr lang="en-IN" smtClean="0"/>
              <a:t>08-07-2021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23006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E942A99-74B5-4FBB-BC9A-C8BDAA48732A}" type="datetimeFigureOut">
              <a:rPr lang="en-IN" smtClean="0"/>
              <a:t>08-07-2021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89338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42A99-74B5-4FBB-BC9A-C8BDAA48732A}" type="datetimeFigureOut">
              <a:rPr lang="en-IN" smtClean="0"/>
              <a:t>08-07-2021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275452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942A99-74B5-4FBB-BC9A-C8BDAA48732A}" type="datetimeFigureOut">
              <a:rPr lang="en-IN" smtClean="0"/>
              <a:t>08-07-2021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419700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942A99-74B5-4FBB-BC9A-C8BDAA48732A}" type="datetimeFigureOut">
              <a:rPr lang="en-IN" smtClean="0"/>
              <a:t>08-07-2021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DAE67D-40DF-4791-9A43-F7569593F329}" type="slidenum">
              <a:rPr lang="en-IN" smtClean="0"/>
              <a:t>‹#›</a:t>
            </a:fld>
            <a:endParaRPr lang="en-IN"/>
          </a:p>
        </p:txBody>
      </p:sp>
    </p:spTree>
    <p:extLst>
      <p:ext uri="{BB962C8B-B14F-4D97-AF65-F5344CB8AC3E}">
        <p14:creationId xmlns:p14="http://schemas.microsoft.com/office/powerpoint/2010/main" val="32505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42A99-74B5-4FBB-BC9A-C8BDAA48732A}" type="datetimeFigureOut">
              <a:rPr lang="en-IN" smtClean="0"/>
              <a:t>08-07-2021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DAE67D-40DF-4791-9A43-F7569593F329}" type="slidenum">
              <a:rPr lang="en-IN" smtClean="0"/>
              <a:t>‹#›</a:t>
            </a:fld>
            <a:endParaRPr lang="en-IN"/>
          </a:p>
        </p:txBody>
      </p:sp>
    </p:spTree>
    <p:extLst>
      <p:ext uri="{BB962C8B-B14F-4D97-AF65-F5344CB8AC3E}">
        <p14:creationId xmlns:p14="http://schemas.microsoft.com/office/powerpoint/2010/main" val="293801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300251"/>
            <a:ext cx="9272019" cy="859807"/>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dirty="0" smtClean="0"/>
              <a:t>Fish diseases</a:t>
            </a:r>
            <a:endParaRPr lang="en-IN" dirty="0"/>
          </a:p>
        </p:txBody>
      </p:sp>
      <p:sp>
        <p:nvSpPr>
          <p:cNvPr id="3" name="Subtitle 2"/>
          <p:cNvSpPr>
            <a:spLocks noGrp="1"/>
          </p:cNvSpPr>
          <p:nvPr>
            <p:ph type="subTitle" idx="1"/>
          </p:nvPr>
        </p:nvSpPr>
        <p:spPr>
          <a:xfrm>
            <a:off x="996287" y="5773004"/>
            <a:ext cx="10795379" cy="941696"/>
          </a:xfrm>
          <a:noFill/>
        </p:spPr>
        <p:txBody>
          <a:bodyPr>
            <a:noAutofit/>
          </a:bodyPr>
          <a:lstStyle/>
          <a:p>
            <a:r>
              <a:rPr lang="en-US" sz="1400" dirty="0" err="1" smtClean="0">
                <a:solidFill>
                  <a:srgbClr val="00B0F0"/>
                </a:solidFill>
              </a:rPr>
              <a:t>Dr.K.Usha</a:t>
            </a:r>
            <a:r>
              <a:rPr lang="en-US" sz="1400" dirty="0" smtClean="0">
                <a:solidFill>
                  <a:srgbClr val="00B0F0"/>
                </a:solidFill>
              </a:rPr>
              <a:t> Rani</a:t>
            </a:r>
          </a:p>
          <a:p>
            <a:r>
              <a:rPr lang="en-US" sz="1400" dirty="0" smtClean="0">
                <a:solidFill>
                  <a:srgbClr val="00B0F0"/>
                </a:solidFill>
              </a:rPr>
              <a:t>HOD Zoology</a:t>
            </a:r>
          </a:p>
          <a:p>
            <a:r>
              <a:rPr lang="en-US" sz="1400" dirty="0" smtClean="0">
                <a:solidFill>
                  <a:srgbClr val="00B0F0"/>
                </a:solidFill>
              </a:rPr>
              <a:t>DNR college, </a:t>
            </a:r>
            <a:r>
              <a:rPr lang="en-US" sz="1400" dirty="0" err="1" smtClean="0">
                <a:solidFill>
                  <a:srgbClr val="00B0F0"/>
                </a:solidFill>
              </a:rPr>
              <a:t>Bhimavram</a:t>
            </a:r>
            <a:endParaRPr lang="en-IN" sz="1400"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446662"/>
            <a:ext cx="9272019" cy="4162567"/>
          </a:xfrm>
          <a:prstGeom prst="rect">
            <a:avLst/>
          </a:prstGeom>
        </p:spPr>
      </p:pic>
    </p:spTree>
    <p:extLst>
      <p:ext uri="{BB962C8B-B14F-4D97-AF65-F5344CB8AC3E}">
        <p14:creationId xmlns:p14="http://schemas.microsoft.com/office/powerpoint/2010/main" val="187181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094" y="218365"/>
            <a:ext cx="5076967" cy="2961563"/>
          </a:xfrm>
          <a:prstGeom prst="ellipse">
            <a:avLst/>
          </a:prstGeom>
          <a:ln>
            <a:noFill/>
          </a:ln>
          <a:effectLst>
            <a:softEdge rad="11250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5075" y="370471"/>
            <a:ext cx="4735773" cy="2932287"/>
          </a:xfrm>
          <a:prstGeom prst="ellipse">
            <a:avLst/>
          </a:prstGeom>
          <a:ln>
            <a:noFill/>
          </a:ln>
          <a:effectLst>
            <a:softEdge rad="11250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094" y="3781101"/>
            <a:ext cx="4981432" cy="2783472"/>
          </a:xfrm>
          <a:prstGeom prst="ellipse">
            <a:avLst/>
          </a:prstGeom>
          <a:ln>
            <a:noFill/>
          </a:ln>
          <a:effectLst>
            <a:softEdge rad="112500"/>
          </a:effec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83597" y="3781102"/>
            <a:ext cx="4717252" cy="2783470"/>
          </a:xfrm>
          <a:prstGeom prst="ellipse">
            <a:avLst/>
          </a:prstGeom>
          <a:ln>
            <a:noFill/>
          </a:ln>
          <a:effectLst>
            <a:softEdge rad="112500"/>
          </a:effectLst>
        </p:spPr>
      </p:pic>
    </p:spTree>
    <p:extLst>
      <p:ext uri="{BB962C8B-B14F-4D97-AF65-F5344CB8AC3E}">
        <p14:creationId xmlns:p14="http://schemas.microsoft.com/office/powerpoint/2010/main" val="38090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624" y="245661"/>
            <a:ext cx="4053385" cy="1009934"/>
          </a:xfr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txBody>
          <a:bodyPr/>
          <a:lstStyle/>
          <a:p>
            <a:r>
              <a:rPr lang="en-US" dirty="0" smtClean="0"/>
              <a:t>INTRODUCTION </a:t>
            </a:r>
            <a:endParaRPr lang="en-IN" dirty="0"/>
          </a:p>
        </p:txBody>
      </p:sp>
      <p:sp>
        <p:nvSpPr>
          <p:cNvPr id="3" name="Content Placeholder 2"/>
          <p:cNvSpPr>
            <a:spLocks noGrp="1"/>
          </p:cNvSpPr>
          <p:nvPr>
            <p:ph idx="1"/>
          </p:nvPr>
        </p:nvSpPr>
        <p:spPr>
          <a:xfrm>
            <a:off x="838200" y="1378424"/>
            <a:ext cx="10515600" cy="4798539"/>
          </a:xfrm>
        </p:spPr>
        <p:txBody>
          <a:bodyPr>
            <a:normAutofit lnSpcReduction="10000"/>
          </a:bodyPr>
          <a:lstStyle/>
          <a:p>
            <a:r>
              <a:rPr lang="en-IN" dirty="0"/>
              <a:t>The dynamics of the occurrence, severity and spread of diseases within and between fish populations are similar to those associated with diseases in human and terrestrial animal populations. However, one additional component in fish populations is the water environment which may facilitate the spread of disease-causing agents</a:t>
            </a:r>
            <a:r>
              <a:rPr lang="en-IN" dirty="0" smtClean="0"/>
              <a:t>.</a:t>
            </a:r>
          </a:p>
          <a:p>
            <a:r>
              <a:rPr lang="en-IN" dirty="0"/>
              <a:t>Diseases are transmitted from one individual to another in one of two ways: vertical transmission or horizontal transmission. In vertical transmission, pathogens are transmitted from one or both parents to offspring through sex cell which for offspring. Horizontal transmission involves the spread of the pathogen from one individual to another through direct contact, air, or water.</a:t>
            </a:r>
          </a:p>
        </p:txBody>
      </p:sp>
    </p:spTree>
    <p:extLst>
      <p:ext uri="{BB962C8B-B14F-4D97-AF65-F5344CB8AC3E}">
        <p14:creationId xmlns:p14="http://schemas.microsoft.com/office/powerpoint/2010/main" val="58051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Successful fish health management begins with prevention of disease rather than treatment. Prevention of fish disease is accomplished through good water quality management, nutrition and </a:t>
            </a:r>
            <a:r>
              <a:rPr lang="en-IN" dirty="0" smtClean="0"/>
              <a:t>sanitation.</a:t>
            </a:r>
          </a:p>
          <a:p>
            <a:r>
              <a:rPr lang="en-IN" dirty="0"/>
              <a:t>The fish is constantly bathed in potential pathogens, including bacteria, fungi, and parasites. </a:t>
            </a:r>
            <a:endParaRPr lang="en-IN" dirty="0" smtClean="0"/>
          </a:p>
          <a:p>
            <a:r>
              <a:rPr lang="en-IN" dirty="0"/>
              <a:t>Sub-optimal water quality, poor nutrition or immune system suppression generally associated with stressful conditions allow these potential pathogens to cause disease.</a:t>
            </a:r>
          </a:p>
        </p:txBody>
      </p:sp>
    </p:spTree>
    <p:extLst>
      <p:ext uri="{BB962C8B-B14F-4D97-AF65-F5344CB8AC3E}">
        <p14:creationId xmlns:p14="http://schemas.microsoft.com/office/powerpoint/2010/main" val="411118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299" y="122829"/>
            <a:ext cx="9498841" cy="94169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smtClean="0"/>
              <a:t>FUNGAL DISEASE -  </a:t>
            </a:r>
            <a:r>
              <a:rPr lang="en-US" dirty="0" err="1" smtClean="0"/>
              <a:t>Saprolegniasis</a:t>
            </a:r>
            <a:r>
              <a:rPr lang="en-US" dirty="0" smtClean="0"/>
              <a:t>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14" y="1255595"/>
            <a:ext cx="6207165" cy="519979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7780" y="1255595"/>
            <a:ext cx="4681182" cy="5199795"/>
          </a:xfrm>
          <a:prstGeom prst="rect">
            <a:avLst/>
          </a:prstGeom>
        </p:spPr>
      </p:pic>
    </p:spTree>
    <p:extLst>
      <p:ext uri="{BB962C8B-B14F-4D97-AF65-F5344CB8AC3E}">
        <p14:creationId xmlns:p14="http://schemas.microsoft.com/office/powerpoint/2010/main" val="126353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05" y="583489"/>
            <a:ext cx="10515600" cy="917765"/>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smtClean="0"/>
              <a:t>Tail and fin Rot disease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005" y="1774210"/>
            <a:ext cx="5876499" cy="470847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8596" y="1774210"/>
            <a:ext cx="4735773" cy="4612941"/>
          </a:xfrm>
          <a:prstGeom prst="rect">
            <a:avLst/>
          </a:prstGeom>
        </p:spPr>
      </p:pic>
    </p:spTree>
    <p:extLst>
      <p:ext uri="{BB962C8B-B14F-4D97-AF65-F5344CB8AC3E}">
        <p14:creationId xmlns:p14="http://schemas.microsoft.com/office/powerpoint/2010/main" val="86556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Myxoboliasis</a:t>
            </a:r>
            <a:r>
              <a:rPr lang="en-US" dirty="0" smtClean="0"/>
              <a:t>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018" y="1310079"/>
            <a:ext cx="4907507" cy="502095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9981" y="1548680"/>
            <a:ext cx="5240741" cy="4782352"/>
          </a:xfrm>
          <a:prstGeom prst="rect">
            <a:avLst/>
          </a:prstGeom>
        </p:spPr>
      </p:pic>
    </p:spTree>
    <p:extLst>
      <p:ext uri="{BB962C8B-B14F-4D97-AF65-F5344CB8AC3E}">
        <p14:creationId xmlns:p14="http://schemas.microsoft.com/office/powerpoint/2010/main" val="627461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3450" y="365126"/>
            <a:ext cx="5991368" cy="863174"/>
          </a:xfrm>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en-US" dirty="0" smtClean="0"/>
              <a:t>ARGULUS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627" y="1569493"/>
            <a:ext cx="5431809" cy="468118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9666" y="1569493"/>
            <a:ext cx="3603008" cy="4572000"/>
          </a:xfrm>
          <a:prstGeom prst="rect">
            <a:avLst/>
          </a:prstGeom>
        </p:spPr>
      </p:pic>
    </p:spTree>
    <p:extLst>
      <p:ext uri="{BB962C8B-B14F-4D97-AF65-F5344CB8AC3E}">
        <p14:creationId xmlns:p14="http://schemas.microsoft.com/office/powerpoint/2010/main" val="2989145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4971" y="609600"/>
            <a:ext cx="9173029" cy="5384799"/>
          </a:xfrm>
          <a:prstGeom prst="rect">
            <a:avLst/>
          </a:prstGeom>
        </p:spPr>
      </p:pic>
    </p:spTree>
    <p:extLst>
      <p:ext uri="{BB962C8B-B14F-4D97-AF65-F5344CB8AC3E}">
        <p14:creationId xmlns:p14="http://schemas.microsoft.com/office/powerpoint/2010/main" val="3881307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157</Words>
  <Application>Microsoft Office PowerPoint</Application>
  <PresentationFormat>Widescreen</PresentationFormat>
  <Paragraphs>14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Fish diseases</vt:lpstr>
      <vt:lpstr>PowerPoint Presentation</vt:lpstr>
      <vt:lpstr>INTRODUCTION </vt:lpstr>
      <vt:lpstr>PowerPoint Presentation</vt:lpstr>
      <vt:lpstr>FUNGAL DISEASE -  Saprolegniasis </vt:lpstr>
      <vt:lpstr>Tail and fin Rot disease </vt:lpstr>
      <vt:lpstr>Myxoboliasis </vt:lpstr>
      <vt:lpstr>ARGULUS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Usha Rani</dc:creator>
  <cp:lastModifiedBy>Usha Rani</cp:lastModifiedBy>
  <cp:revision>8</cp:revision>
  <dcterms:created xsi:type="dcterms:W3CDTF">2021-07-08T13:20:39Z</dcterms:created>
  <dcterms:modified xsi:type="dcterms:W3CDTF">2021-07-08T16:05:22Z</dcterms:modified>
</cp:coreProperties>
</file>