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D2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3F5D79-12FD-4021-93F7-06E0CF3BF7DD}"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en-US"/>
        </a:p>
      </dgm:t>
    </dgm:pt>
    <dgm:pt modelId="{EC6E1292-2298-4050-8E6D-0008C2C6FFC1}">
      <dgm:prSet phldrT="[Text]"/>
      <dgm:spPr/>
      <dgm:t>
        <a:bodyPr/>
        <a:lstStyle/>
        <a:p>
          <a:r>
            <a:rPr lang="en-US" dirty="0" smtClean="0"/>
            <a:t>feed</a:t>
          </a:r>
          <a:endParaRPr lang="en-US" dirty="0"/>
        </a:p>
      </dgm:t>
    </dgm:pt>
    <dgm:pt modelId="{4EDF301A-E5D6-4CAC-9757-98F42B65B0F8}" type="parTrans" cxnId="{ECBF1E36-BDF9-4DAC-9541-1345FA175642}">
      <dgm:prSet/>
      <dgm:spPr/>
      <dgm:t>
        <a:bodyPr/>
        <a:lstStyle/>
        <a:p>
          <a:endParaRPr lang="en-US"/>
        </a:p>
      </dgm:t>
    </dgm:pt>
    <dgm:pt modelId="{BD9C78AB-BD35-4521-8822-D0A54110E441}" type="sibTrans" cxnId="{ECBF1E36-BDF9-4DAC-9541-1345FA175642}">
      <dgm:prSet/>
      <dgm:spPr/>
      <dgm:t>
        <a:bodyPr/>
        <a:lstStyle/>
        <a:p>
          <a:endParaRPr lang="en-US"/>
        </a:p>
      </dgm:t>
    </dgm:pt>
    <dgm:pt modelId="{82B3992F-1F82-4DEF-AE84-5889C187B7F8}">
      <dgm:prSet phldrT="[Text]"/>
      <dgm:spPr/>
      <dgm:t>
        <a:bodyPr/>
        <a:lstStyle/>
        <a:p>
          <a:r>
            <a:rPr lang="en-US" dirty="0" smtClean="0"/>
            <a:t>Artificial </a:t>
          </a:r>
          <a:endParaRPr lang="en-US" dirty="0"/>
        </a:p>
      </dgm:t>
    </dgm:pt>
    <dgm:pt modelId="{6862A90B-BCCD-448C-AF7E-3DE94B55E97B}" type="parTrans" cxnId="{64D6C411-9619-4D0E-86A1-9CCEAFF841F0}">
      <dgm:prSet/>
      <dgm:spPr/>
      <dgm:t>
        <a:bodyPr/>
        <a:lstStyle/>
        <a:p>
          <a:endParaRPr lang="en-US"/>
        </a:p>
      </dgm:t>
    </dgm:pt>
    <dgm:pt modelId="{01047A7F-1165-4E02-AC48-8EFC860C64F9}" type="sibTrans" cxnId="{64D6C411-9619-4D0E-86A1-9CCEAFF841F0}">
      <dgm:prSet/>
      <dgm:spPr/>
      <dgm:t>
        <a:bodyPr/>
        <a:lstStyle/>
        <a:p>
          <a:endParaRPr lang="en-US"/>
        </a:p>
      </dgm:t>
    </dgm:pt>
    <dgm:pt modelId="{0DBB9F50-D01B-4C27-BA36-802DA45AD1BE}">
      <dgm:prSet phldrT="[Text]"/>
      <dgm:spPr/>
      <dgm:t>
        <a:bodyPr/>
        <a:lstStyle/>
        <a:p>
          <a:r>
            <a:rPr lang="en-US" dirty="0" smtClean="0"/>
            <a:t>Natural </a:t>
          </a:r>
          <a:endParaRPr lang="en-US" dirty="0"/>
        </a:p>
      </dgm:t>
    </dgm:pt>
    <dgm:pt modelId="{23857135-124D-4DC9-9BE5-BC8F58B0A6AD}" type="parTrans" cxnId="{B044ABB8-5179-4832-A794-4362BD0712A1}">
      <dgm:prSet/>
      <dgm:spPr/>
      <dgm:t>
        <a:bodyPr/>
        <a:lstStyle/>
        <a:p>
          <a:endParaRPr lang="en-US"/>
        </a:p>
      </dgm:t>
    </dgm:pt>
    <dgm:pt modelId="{622F84D4-37BD-48B4-8D2A-4ED5E417677D}" type="sibTrans" cxnId="{B044ABB8-5179-4832-A794-4362BD0712A1}">
      <dgm:prSet/>
      <dgm:spPr/>
      <dgm:t>
        <a:bodyPr/>
        <a:lstStyle/>
        <a:p>
          <a:endParaRPr lang="en-US"/>
        </a:p>
      </dgm:t>
    </dgm:pt>
    <dgm:pt modelId="{9041C9BD-D076-4F88-AE72-A42B2693CBD3}" type="pres">
      <dgm:prSet presAssocID="{443F5D79-12FD-4021-93F7-06E0CF3BF7DD}" presName="Name0" presStyleCnt="0">
        <dgm:presLayoutVars>
          <dgm:dir/>
          <dgm:resizeHandles val="exact"/>
        </dgm:presLayoutVars>
      </dgm:prSet>
      <dgm:spPr/>
      <dgm:t>
        <a:bodyPr/>
        <a:lstStyle/>
        <a:p>
          <a:endParaRPr lang="en-IN"/>
        </a:p>
      </dgm:t>
    </dgm:pt>
    <dgm:pt modelId="{0BBB63A5-165A-4772-84E8-C9080DB283A0}" type="pres">
      <dgm:prSet presAssocID="{EC6E1292-2298-4050-8E6D-0008C2C6FFC1}" presName="node" presStyleLbl="node1" presStyleIdx="0" presStyleCnt="3">
        <dgm:presLayoutVars>
          <dgm:bulletEnabled val="1"/>
        </dgm:presLayoutVars>
      </dgm:prSet>
      <dgm:spPr/>
      <dgm:t>
        <a:bodyPr/>
        <a:lstStyle/>
        <a:p>
          <a:endParaRPr lang="en-IN"/>
        </a:p>
      </dgm:t>
    </dgm:pt>
    <dgm:pt modelId="{FA18DCB9-FD0C-41E4-9A83-C904FF712A03}" type="pres">
      <dgm:prSet presAssocID="{BD9C78AB-BD35-4521-8822-D0A54110E441}" presName="sibTrans" presStyleLbl="sibTrans2D1" presStyleIdx="0" presStyleCnt="3"/>
      <dgm:spPr/>
      <dgm:t>
        <a:bodyPr/>
        <a:lstStyle/>
        <a:p>
          <a:endParaRPr lang="en-IN"/>
        </a:p>
      </dgm:t>
    </dgm:pt>
    <dgm:pt modelId="{69E66A18-6CA3-4C20-9F4C-34468A06E632}" type="pres">
      <dgm:prSet presAssocID="{BD9C78AB-BD35-4521-8822-D0A54110E441}" presName="connectorText" presStyleLbl="sibTrans2D1" presStyleIdx="0" presStyleCnt="3"/>
      <dgm:spPr/>
      <dgm:t>
        <a:bodyPr/>
        <a:lstStyle/>
        <a:p>
          <a:endParaRPr lang="en-IN"/>
        </a:p>
      </dgm:t>
    </dgm:pt>
    <dgm:pt modelId="{6A011D86-C6D6-431A-A726-5A88ACA802D5}" type="pres">
      <dgm:prSet presAssocID="{82B3992F-1F82-4DEF-AE84-5889C187B7F8}" presName="node" presStyleLbl="node1" presStyleIdx="1" presStyleCnt="3">
        <dgm:presLayoutVars>
          <dgm:bulletEnabled val="1"/>
        </dgm:presLayoutVars>
      </dgm:prSet>
      <dgm:spPr/>
      <dgm:t>
        <a:bodyPr/>
        <a:lstStyle/>
        <a:p>
          <a:endParaRPr lang="en-IN"/>
        </a:p>
      </dgm:t>
    </dgm:pt>
    <dgm:pt modelId="{CBD9BB3F-2655-411B-87AC-0AC8DAF14124}" type="pres">
      <dgm:prSet presAssocID="{01047A7F-1165-4E02-AC48-8EFC860C64F9}" presName="sibTrans" presStyleLbl="sibTrans2D1" presStyleIdx="1" presStyleCnt="3"/>
      <dgm:spPr/>
      <dgm:t>
        <a:bodyPr/>
        <a:lstStyle/>
        <a:p>
          <a:endParaRPr lang="en-IN"/>
        </a:p>
      </dgm:t>
    </dgm:pt>
    <dgm:pt modelId="{52CE213F-01B2-499B-B135-C74D97796A80}" type="pres">
      <dgm:prSet presAssocID="{01047A7F-1165-4E02-AC48-8EFC860C64F9}" presName="connectorText" presStyleLbl="sibTrans2D1" presStyleIdx="1" presStyleCnt="3"/>
      <dgm:spPr/>
      <dgm:t>
        <a:bodyPr/>
        <a:lstStyle/>
        <a:p>
          <a:endParaRPr lang="en-IN"/>
        </a:p>
      </dgm:t>
    </dgm:pt>
    <dgm:pt modelId="{D0177DC9-C89C-468F-9701-9CC8DA6E5D4F}" type="pres">
      <dgm:prSet presAssocID="{0DBB9F50-D01B-4C27-BA36-802DA45AD1BE}" presName="node" presStyleLbl="node1" presStyleIdx="2" presStyleCnt="3">
        <dgm:presLayoutVars>
          <dgm:bulletEnabled val="1"/>
        </dgm:presLayoutVars>
      </dgm:prSet>
      <dgm:spPr/>
      <dgm:t>
        <a:bodyPr/>
        <a:lstStyle/>
        <a:p>
          <a:endParaRPr lang="en-IN"/>
        </a:p>
      </dgm:t>
    </dgm:pt>
    <dgm:pt modelId="{35768F77-8D78-4E4F-BD2E-54169E99E462}" type="pres">
      <dgm:prSet presAssocID="{622F84D4-37BD-48B4-8D2A-4ED5E417677D}" presName="sibTrans" presStyleLbl="sibTrans2D1" presStyleIdx="2" presStyleCnt="3"/>
      <dgm:spPr/>
      <dgm:t>
        <a:bodyPr/>
        <a:lstStyle/>
        <a:p>
          <a:endParaRPr lang="en-IN"/>
        </a:p>
      </dgm:t>
    </dgm:pt>
    <dgm:pt modelId="{6F33CA17-B8E3-4A37-A729-7A6127DB1C45}" type="pres">
      <dgm:prSet presAssocID="{622F84D4-37BD-48B4-8D2A-4ED5E417677D}" presName="connectorText" presStyleLbl="sibTrans2D1" presStyleIdx="2" presStyleCnt="3"/>
      <dgm:spPr/>
      <dgm:t>
        <a:bodyPr/>
        <a:lstStyle/>
        <a:p>
          <a:endParaRPr lang="en-IN"/>
        </a:p>
      </dgm:t>
    </dgm:pt>
  </dgm:ptLst>
  <dgm:cxnLst>
    <dgm:cxn modelId="{ECBF1E36-BDF9-4DAC-9541-1345FA175642}" srcId="{443F5D79-12FD-4021-93F7-06E0CF3BF7DD}" destId="{EC6E1292-2298-4050-8E6D-0008C2C6FFC1}" srcOrd="0" destOrd="0" parTransId="{4EDF301A-E5D6-4CAC-9757-98F42B65B0F8}" sibTransId="{BD9C78AB-BD35-4521-8822-D0A54110E441}"/>
    <dgm:cxn modelId="{2470029B-F2E7-4F6C-ADEC-459D0E5D1054}" type="presOf" srcId="{BD9C78AB-BD35-4521-8822-D0A54110E441}" destId="{69E66A18-6CA3-4C20-9F4C-34468A06E632}" srcOrd="1" destOrd="0" presId="urn:microsoft.com/office/officeart/2005/8/layout/cycle7"/>
    <dgm:cxn modelId="{BA1BA18F-DC63-4D44-9D13-889867ABAF8F}" type="presOf" srcId="{EC6E1292-2298-4050-8E6D-0008C2C6FFC1}" destId="{0BBB63A5-165A-4772-84E8-C9080DB283A0}" srcOrd="0" destOrd="0" presId="urn:microsoft.com/office/officeart/2005/8/layout/cycle7"/>
    <dgm:cxn modelId="{E4FF4EB0-0EAE-43C7-998C-6D16786D9CA7}" type="presOf" srcId="{443F5D79-12FD-4021-93F7-06E0CF3BF7DD}" destId="{9041C9BD-D076-4F88-AE72-A42B2693CBD3}" srcOrd="0" destOrd="0" presId="urn:microsoft.com/office/officeart/2005/8/layout/cycle7"/>
    <dgm:cxn modelId="{B9BB95DA-8CEA-4F6D-BF68-FAB1392769F3}" type="presOf" srcId="{0DBB9F50-D01B-4C27-BA36-802DA45AD1BE}" destId="{D0177DC9-C89C-468F-9701-9CC8DA6E5D4F}" srcOrd="0" destOrd="0" presId="urn:microsoft.com/office/officeart/2005/8/layout/cycle7"/>
    <dgm:cxn modelId="{64D6C411-9619-4D0E-86A1-9CCEAFF841F0}" srcId="{443F5D79-12FD-4021-93F7-06E0CF3BF7DD}" destId="{82B3992F-1F82-4DEF-AE84-5889C187B7F8}" srcOrd="1" destOrd="0" parTransId="{6862A90B-BCCD-448C-AF7E-3DE94B55E97B}" sibTransId="{01047A7F-1165-4E02-AC48-8EFC860C64F9}"/>
    <dgm:cxn modelId="{66AB5836-9FCB-4333-9789-882D7F9BEF42}" type="presOf" srcId="{BD9C78AB-BD35-4521-8822-D0A54110E441}" destId="{FA18DCB9-FD0C-41E4-9A83-C904FF712A03}" srcOrd="0" destOrd="0" presId="urn:microsoft.com/office/officeart/2005/8/layout/cycle7"/>
    <dgm:cxn modelId="{3E775CE9-5B75-41A8-9FD5-9BC5710A4675}" type="presOf" srcId="{622F84D4-37BD-48B4-8D2A-4ED5E417677D}" destId="{6F33CA17-B8E3-4A37-A729-7A6127DB1C45}" srcOrd="1" destOrd="0" presId="urn:microsoft.com/office/officeart/2005/8/layout/cycle7"/>
    <dgm:cxn modelId="{B044ABB8-5179-4832-A794-4362BD0712A1}" srcId="{443F5D79-12FD-4021-93F7-06E0CF3BF7DD}" destId="{0DBB9F50-D01B-4C27-BA36-802DA45AD1BE}" srcOrd="2" destOrd="0" parTransId="{23857135-124D-4DC9-9BE5-BC8F58B0A6AD}" sibTransId="{622F84D4-37BD-48B4-8D2A-4ED5E417677D}"/>
    <dgm:cxn modelId="{BD275466-B4E0-4A5E-BBAE-08349AE3586A}" type="presOf" srcId="{82B3992F-1F82-4DEF-AE84-5889C187B7F8}" destId="{6A011D86-C6D6-431A-A726-5A88ACA802D5}" srcOrd="0" destOrd="0" presId="urn:microsoft.com/office/officeart/2005/8/layout/cycle7"/>
    <dgm:cxn modelId="{2C7017EC-113E-414F-92C7-454D8796269A}" type="presOf" srcId="{01047A7F-1165-4E02-AC48-8EFC860C64F9}" destId="{52CE213F-01B2-499B-B135-C74D97796A80}" srcOrd="1" destOrd="0" presId="urn:microsoft.com/office/officeart/2005/8/layout/cycle7"/>
    <dgm:cxn modelId="{553AEA9C-0735-4486-B4C9-5FB72FC2626E}" type="presOf" srcId="{01047A7F-1165-4E02-AC48-8EFC860C64F9}" destId="{CBD9BB3F-2655-411B-87AC-0AC8DAF14124}" srcOrd="0" destOrd="0" presId="urn:microsoft.com/office/officeart/2005/8/layout/cycle7"/>
    <dgm:cxn modelId="{45B497E2-77F0-4EBB-BE60-6D8846D4957E}" type="presOf" srcId="{622F84D4-37BD-48B4-8D2A-4ED5E417677D}" destId="{35768F77-8D78-4E4F-BD2E-54169E99E462}" srcOrd="0" destOrd="0" presId="urn:microsoft.com/office/officeart/2005/8/layout/cycle7"/>
    <dgm:cxn modelId="{990563F2-465F-45C5-A2C7-84BB14651A5F}" type="presParOf" srcId="{9041C9BD-D076-4F88-AE72-A42B2693CBD3}" destId="{0BBB63A5-165A-4772-84E8-C9080DB283A0}" srcOrd="0" destOrd="0" presId="urn:microsoft.com/office/officeart/2005/8/layout/cycle7"/>
    <dgm:cxn modelId="{97D6D05E-EFC5-44FB-88E1-18CE5DAF5258}" type="presParOf" srcId="{9041C9BD-D076-4F88-AE72-A42B2693CBD3}" destId="{FA18DCB9-FD0C-41E4-9A83-C904FF712A03}" srcOrd="1" destOrd="0" presId="urn:microsoft.com/office/officeart/2005/8/layout/cycle7"/>
    <dgm:cxn modelId="{A862D9F9-3414-4EF7-8D92-BCDC01E31EFD}" type="presParOf" srcId="{FA18DCB9-FD0C-41E4-9A83-C904FF712A03}" destId="{69E66A18-6CA3-4C20-9F4C-34468A06E632}" srcOrd="0" destOrd="0" presId="urn:microsoft.com/office/officeart/2005/8/layout/cycle7"/>
    <dgm:cxn modelId="{09682607-EE6D-482C-9E82-111E5F4AC8E8}" type="presParOf" srcId="{9041C9BD-D076-4F88-AE72-A42B2693CBD3}" destId="{6A011D86-C6D6-431A-A726-5A88ACA802D5}" srcOrd="2" destOrd="0" presId="urn:microsoft.com/office/officeart/2005/8/layout/cycle7"/>
    <dgm:cxn modelId="{E1687A47-F79B-4A63-82AF-AF35951B67B2}" type="presParOf" srcId="{9041C9BD-D076-4F88-AE72-A42B2693CBD3}" destId="{CBD9BB3F-2655-411B-87AC-0AC8DAF14124}" srcOrd="3" destOrd="0" presId="urn:microsoft.com/office/officeart/2005/8/layout/cycle7"/>
    <dgm:cxn modelId="{25C68077-5337-4E46-9AF5-A9D8F904A455}" type="presParOf" srcId="{CBD9BB3F-2655-411B-87AC-0AC8DAF14124}" destId="{52CE213F-01B2-499B-B135-C74D97796A80}" srcOrd="0" destOrd="0" presId="urn:microsoft.com/office/officeart/2005/8/layout/cycle7"/>
    <dgm:cxn modelId="{D2FD6C1E-6EA1-4A83-A0D0-7C7FEE785889}" type="presParOf" srcId="{9041C9BD-D076-4F88-AE72-A42B2693CBD3}" destId="{D0177DC9-C89C-468F-9701-9CC8DA6E5D4F}" srcOrd="4" destOrd="0" presId="urn:microsoft.com/office/officeart/2005/8/layout/cycle7"/>
    <dgm:cxn modelId="{3ECAED3D-D529-4B5C-9F6A-5CE35B96F792}" type="presParOf" srcId="{9041C9BD-D076-4F88-AE72-A42B2693CBD3}" destId="{35768F77-8D78-4E4F-BD2E-54169E99E462}" srcOrd="5" destOrd="0" presId="urn:microsoft.com/office/officeart/2005/8/layout/cycle7"/>
    <dgm:cxn modelId="{9630D407-3EC4-4F16-A9A3-040D25061C62}" type="presParOf" srcId="{35768F77-8D78-4E4F-BD2E-54169E99E462}" destId="{6F33CA17-B8E3-4A37-A729-7A6127DB1C45}" srcOrd="0" destOrd="0" presId="urn:microsoft.com/office/officeart/2005/8/layout/cycle7"/>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8B8DFD-1B12-44F1-8BB8-FF89520E4865}"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E10E8011-F60D-4348-B792-48CE869A2057}">
      <dgm:prSet phldrT="[Text]">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n-US" dirty="0" smtClean="0"/>
            <a:t>Unicellular algae </a:t>
          </a:r>
          <a:endParaRPr lang="en-US" dirty="0"/>
        </a:p>
      </dgm:t>
    </dgm:pt>
    <dgm:pt modelId="{A8EFB799-EFC4-4F82-ACA8-666D6EB64BB8}" type="parTrans" cxnId="{18D7AFD0-A317-488D-A063-8D2DE15D843B}">
      <dgm:prSet/>
      <dgm:spPr/>
      <dgm:t>
        <a:bodyPr/>
        <a:lstStyle/>
        <a:p>
          <a:endParaRPr lang="en-US"/>
        </a:p>
      </dgm:t>
    </dgm:pt>
    <dgm:pt modelId="{81FA09BB-2D41-46F8-AC49-E09063EE1732}" type="sibTrans" cxnId="{18D7AFD0-A317-488D-A063-8D2DE15D843B}">
      <dgm:prSet/>
      <dgm:spPr/>
      <dgm:t>
        <a:bodyPr/>
        <a:lstStyle/>
        <a:p>
          <a:endParaRPr lang="en-US"/>
        </a:p>
      </dgm:t>
    </dgm:pt>
    <dgm:pt modelId="{8FF31030-5254-4945-BB06-E5C4D1D08DF3}">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dirty="0" smtClean="0"/>
            <a:t>Lab </a:t>
          </a:r>
          <a:r>
            <a:rPr lang="en-US" dirty="0" err="1" smtClean="0"/>
            <a:t>lab</a:t>
          </a:r>
          <a:endParaRPr lang="en-US" dirty="0"/>
        </a:p>
      </dgm:t>
    </dgm:pt>
    <dgm:pt modelId="{1DC8CAB0-F99D-4BE6-838C-88595CF62E98}" type="parTrans" cxnId="{46EAC218-1BE0-4F3B-8FFC-42E5DF4A7D6E}">
      <dgm:prSet/>
      <dgm:spPr/>
      <dgm:t>
        <a:bodyPr/>
        <a:lstStyle/>
        <a:p>
          <a:endParaRPr lang="en-US"/>
        </a:p>
      </dgm:t>
    </dgm:pt>
    <dgm:pt modelId="{EBB435ED-A2FB-4957-8FC4-E960563EA47B}" type="sibTrans" cxnId="{46EAC218-1BE0-4F3B-8FFC-42E5DF4A7D6E}">
      <dgm:prSet/>
      <dgm:spPr/>
      <dgm:t>
        <a:bodyPr/>
        <a:lstStyle/>
        <a:p>
          <a:endParaRPr lang="en-US"/>
        </a:p>
      </dgm:t>
    </dgm:pt>
    <dgm:pt modelId="{C28D401F-0CBC-4AFC-AF4D-F01FA6E45571}">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dirty="0" smtClean="0"/>
            <a:t>Blue green algae </a:t>
          </a:r>
          <a:endParaRPr lang="en-US" dirty="0"/>
        </a:p>
      </dgm:t>
    </dgm:pt>
    <dgm:pt modelId="{A166AA7E-0EB2-4BAE-814E-3968A2EA1AC3}" type="parTrans" cxnId="{25DC0F7B-7B08-48C8-B587-D58044EFEC6B}">
      <dgm:prSet/>
      <dgm:spPr/>
      <dgm:t>
        <a:bodyPr/>
        <a:lstStyle/>
        <a:p>
          <a:endParaRPr lang="en-US"/>
        </a:p>
      </dgm:t>
    </dgm:pt>
    <dgm:pt modelId="{25E3BB03-C8FD-4EBD-B0D9-1616FAE3303B}" type="sibTrans" cxnId="{25DC0F7B-7B08-48C8-B587-D58044EFEC6B}">
      <dgm:prSet/>
      <dgm:spPr/>
      <dgm:t>
        <a:bodyPr/>
        <a:lstStyle/>
        <a:p>
          <a:endParaRPr lang="en-US"/>
        </a:p>
      </dgm:t>
    </dgm:pt>
    <dgm:pt modelId="{2F636329-1BD9-4046-BB74-7421297ED5AA}">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Rotifers </a:t>
          </a:r>
          <a:endParaRPr lang="en-US" dirty="0"/>
        </a:p>
      </dgm:t>
    </dgm:pt>
    <dgm:pt modelId="{FF3538BC-0DCF-4B86-89DC-AE9FBA988F71}" type="parTrans" cxnId="{BCF0EBC9-4EEE-42A4-99B3-BF1CFBF5AD55}">
      <dgm:prSet/>
      <dgm:spPr/>
      <dgm:t>
        <a:bodyPr/>
        <a:lstStyle/>
        <a:p>
          <a:endParaRPr lang="en-US"/>
        </a:p>
      </dgm:t>
    </dgm:pt>
    <dgm:pt modelId="{6EECF965-93C1-4133-84A2-B10E7C62097F}" type="sibTrans" cxnId="{BCF0EBC9-4EEE-42A4-99B3-BF1CFBF5AD55}">
      <dgm:prSet/>
      <dgm:spPr/>
      <dgm:t>
        <a:bodyPr/>
        <a:lstStyle/>
        <a:p>
          <a:endParaRPr lang="en-US"/>
        </a:p>
      </dgm:t>
    </dgm:pt>
    <dgm:pt modelId="{2C61DCA4-2950-4FE0-9348-50B5A950441A}">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err="1" smtClean="0"/>
            <a:t>Cladocerans</a:t>
          </a:r>
          <a:r>
            <a:rPr lang="en-US" dirty="0" smtClean="0"/>
            <a:t> </a:t>
          </a:r>
          <a:endParaRPr lang="en-US" dirty="0"/>
        </a:p>
      </dgm:t>
    </dgm:pt>
    <dgm:pt modelId="{FD999FC2-4F55-4097-93DB-ABA6B4C4906E}" type="parTrans" cxnId="{0E032BD4-F928-4CCD-AA42-576A8FD86492}">
      <dgm:prSet/>
      <dgm:spPr/>
      <dgm:t>
        <a:bodyPr/>
        <a:lstStyle/>
        <a:p>
          <a:endParaRPr lang="en-US"/>
        </a:p>
      </dgm:t>
    </dgm:pt>
    <dgm:pt modelId="{D9DA206D-6EE6-44F7-BE07-2FF2613F46E2}" type="sibTrans" cxnId="{0E032BD4-F928-4CCD-AA42-576A8FD86492}">
      <dgm:prSet/>
      <dgm:spPr/>
      <dgm:t>
        <a:bodyPr/>
        <a:lstStyle/>
        <a:p>
          <a:endParaRPr lang="en-US"/>
        </a:p>
      </dgm:t>
    </dgm:pt>
    <dgm:pt modelId="{2E02CCF8-0B04-4248-B67C-B94862987E38}" type="pres">
      <dgm:prSet presAssocID="{E48B8DFD-1B12-44F1-8BB8-FF89520E4865}" presName="diagram" presStyleCnt="0">
        <dgm:presLayoutVars>
          <dgm:dir/>
          <dgm:resizeHandles val="exact"/>
        </dgm:presLayoutVars>
      </dgm:prSet>
      <dgm:spPr/>
      <dgm:t>
        <a:bodyPr/>
        <a:lstStyle/>
        <a:p>
          <a:endParaRPr lang="en-IN"/>
        </a:p>
      </dgm:t>
    </dgm:pt>
    <dgm:pt modelId="{09F958C1-9E58-456A-86DF-A8E3653A3FF6}" type="pres">
      <dgm:prSet presAssocID="{E10E8011-F60D-4348-B792-48CE869A2057}" presName="node" presStyleLbl="node1" presStyleIdx="0" presStyleCnt="5">
        <dgm:presLayoutVars>
          <dgm:bulletEnabled val="1"/>
        </dgm:presLayoutVars>
      </dgm:prSet>
      <dgm:spPr/>
      <dgm:t>
        <a:bodyPr/>
        <a:lstStyle/>
        <a:p>
          <a:endParaRPr lang="en-IN"/>
        </a:p>
      </dgm:t>
    </dgm:pt>
    <dgm:pt modelId="{5F8CECA1-1B07-4234-BA8A-5D66D05D76CF}" type="pres">
      <dgm:prSet presAssocID="{81FA09BB-2D41-46F8-AC49-E09063EE1732}" presName="sibTrans" presStyleCnt="0"/>
      <dgm:spPr/>
    </dgm:pt>
    <dgm:pt modelId="{6B334C18-5F22-4F4B-8D65-ECAF49581EC7}" type="pres">
      <dgm:prSet presAssocID="{8FF31030-5254-4945-BB06-E5C4D1D08DF3}" presName="node" presStyleLbl="node1" presStyleIdx="1" presStyleCnt="5">
        <dgm:presLayoutVars>
          <dgm:bulletEnabled val="1"/>
        </dgm:presLayoutVars>
      </dgm:prSet>
      <dgm:spPr/>
      <dgm:t>
        <a:bodyPr/>
        <a:lstStyle/>
        <a:p>
          <a:endParaRPr lang="en-US"/>
        </a:p>
      </dgm:t>
    </dgm:pt>
    <dgm:pt modelId="{C1F1B428-A492-481C-9A0D-FE01014E6175}" type="pres">
      <dgm:prSet presAssocID="{EBB435ED-A2FB-4957-8FC4-E960563EA47B}" presName="sibTrans" presStyleCnt="0"/>
      <dgm:spPr/>
    </dgm:pt>
    <dgm:pt modelId="{B1AF1E57-50D0-426E-BEE3-B1CF6B581D3C}" type="pres">
      <dgm:prSet presAssocID="{C28D401F-0CBC-4AFC-AF4D-F01FA6E45571}" presName="node" presStyleLbl="node1" presStyleIdx="2" presStyleCnt="5">
        <dgm:presLayoutVars>
          <dgm:bulletEnabled val="1"/>
        </dgm:presLayoutVars>
      </dgm:prSet>
      <dgm:spPr/>
      <dgm:t>
        <a:bodyPr/>
        <a:lstStyle/>
        <a:p>
          <a:endParaRPr lang="en-IN"/>
        </a:p>
      </dgm:t>
    </dgm:pt>
    <dgm:pt modelId="{F7C52355-C73E-4FFE-8B9B-893D52481A0B}" type="pres">
      <dgm:prSet presAssocID="{25E3BB03-C8FD-4EBD-B0D9-1616FAE3303B}" presName="sibTrans" presStyleCnt="0"/>
      <dgm:spPr/>
    </dgm:pt>
    <dgm:pt modelId="{9CA0CA58-7904-431C-BD23-D7AAE4B7B375}" type="pres">
      <dgm:prSet presAssocID="{2F636329-1BD9-4046-BB74-7421297ED5AA}" presName="node" presStyleLbl="node1" presStyleIdx="3" presStyleCnt="5">
        <dgm:presLayoutVars>
          <dgm:bulletEnabled val="1"/>
        </dgm:presLayoutVars>
      </dgm:prSet>
      <dgm:spPr/>
      <dgm:t>
        <a:bodyPr/>
        <a:lstStyle/>
        <a:p>
          <a:endParaRPr lang="en-IN"/>
        </a:p>
      </dgm:t>
    </dgm:pt>
    <dgm:pt modelId="{5D9316D5-67CE-44D8-BBD0-8FA7B5E3DCD0}" type="pres">
      <dgm:prSet presAssocID="{6EECF965-93C1-4133-84A2-B10E7C62097F}" presName="sibTrans" presStyleCnt="0"/>
      <dgm:spPr/>
    </dgm:pt>
    <dgm:pt modelId="{39CA684D-E2BC-46A9-BC97-13AAB3005A56}" type="pres">
      <dgm:prSet presAssocID="{2C61DCA4-2950-4FE0-9348-50B5A950441A}" presName="node" presStyleLbl="node1" presStyleIdx="4" presStyleCnt="5">
        <dgm:presLayoutVars>
          <dgm:bulletEnabled val="1"/>
        </dgm:presLayoutVars>
      </dgm:prSet>
      <dgm:spPr/>
      <dgm:t>
        <a:bodyPr/>
        <a:lstStyle/>
        <a:p>
          <a:endParaRPr lang="en-IN"/>
        </a:p>
      </dgm:t>
    </dgm:pt>
  </dgm:ptLst>
  <dgm:cxnLst>
    <dgm:cxn modelId="{BCF0EBC9-4EEE-42A4-99B3-BF1CFBF5AD55}" srcId="{E48B8DFD-1B12-44F1-8BB8-FF89520E4865}" destId="{2F636329-1BD9-4046-BB74-7421297ED5AA}" srcOrd="3" destOrd="0" parTransId="{FF3538BC-0DCF-4B86-89DC-AE9FBA988F71}" sibTransId="{6EECF965-93C1-4133-84A2-B10E7C62097F}"/>
    <dgm:cxn modelId="{46EAC218-1BE0-4F3B-8FFC-42E5DF4A7D6E}" srcId="{E48B8DFD-1B12-44F1-8BB8-FF89520E4865}" destId="{8FF31030-5254-4945-BB06-E5C4D1D08DF3}" srcOrd="1" destOrd="0" parTransId="{1DC8CAB0-F99D-4BE6-838C-88595CF62E98}" sibTransId="{EBB435ED-A2FB-4957-8FC4-E960563EA47B}"/>
    <dgm:cxn modelId="{6634A2FA-F4D4-41C7-9B79-CEDDDF1A135B}" type="presOf" srcId="{E10E8011-F60D-4348-B792-48CE869A2057}" destId="{09F958C1-9E58-456A-86DF-A8E3653A3FF6}" srcOrd="0" destOrd="0" presId="urn:microsoft.com/office/officeart/2005/8/layout/default#1"/>
    <dgm:cxn modelId="{22BD25D9-5A28-4DB7-841A-6C6E9731FEFD}" type="presOf" srcId="{8FF31030-5254-4945-BB06-E5C4D1D08DF3}" destId="{6B334C18-5F22-4F4B-8D65-ECAF49581EC7}" srcOrd="0" destOrd="0" presId="urn:microsoft.com/office/officeart/2005/8/layout/default#1"/>
    <dgm:cxn modelId="{18D7AFD0-A317-488D-A063-8D2DE15D843B}" srcId="{E48B8DFD-1B12-44F1-8BB8-FF89520E4865}" destId="{E10E8011-F60D-4348-B792-48CE869A2057}" srcOrd="0" destOrd="0" parTransId="{A8EFB799-EFC4-4F82-ACA8-666D6EB64BB8}" sibTransId="{81FA09BB-2D41-46F8-AC49-E09063EE1732}"/>
    <dgm:cxn modelId="{0E032BD4-F928-4CCD-AA42-576A8FD86492}" srcId="{E48B8DFD-1B12-44F1-8BB8-FF89520E4865}" destId="{2C61DCA4-2950-4FE0-9348-50B5A950441A}" srcOrd="4" destOrd="0" parTransId="{FD999FC2-4F55-4097-93DB-ABA6B4C4906E}" sibTransId="{D9DA206D-6EE6-44F7-BE07-2FF2613F46E2}"/>
    <dgm:cxn modelId="{BEB36D1F-BA62-44E1-A2CC-7CAAA6C55348}" type="presOf" srcId="{E48B8DFD-1B12-44F1-8BB8-FF89520E4865}" destId="{2E02CCF8-0B04-4248-B67C-B94862987E38}" srcOrd="0" destOrd="0" presId="urn:microsoft.com/office/officeart/2005/8/layout/default#1"/>
    <dgm:cxn modelId="{6B8F1E1C-F3C6-4564-A308-3CF4E7C6A2EC}" type="presOf" srcId="{2C61DCA4-2950-4FE0-9348-50B5A950441A}" destId="{39CA684D-E2BC-46A9-BC97-13AAB3005A56}" srcOrd="0" destOrd="0" presId="urn:microsoft.com/office/officeart/2005/8/layout/default#1"/>
    <dgm:cxn modelId="{433D8D9C-238B-4F07-ACE9-93DBBCEFA3C5}" type="presOf" srcId="{2F636329-1BD9-4046-BB74-7421297ED5AA}" destId="{9CA0CA58-7904-431C-BD23-D7AAE4B7B375}" srcOrd="0" destOrd="0" presId="urn:microsoft.com/office/officeart/2005/8/layout/default#1"/>
    <dgm:cxn modelId="{25DC0F7B-7B08-48C8-B587-D58044EFEC6B}" srcId="{E48B8DFD-1B12-44F1-8BB8-FF89520E4865}" destId="{C28D401F-0CBC-4AFC-AF4D-F01FA6E45571}" srcOrd="2" destOrd="0" parTransId="{A166AA7E-0EB2-4BAE-814E-3968A2EA1AC3}" sibTransId="{25E3BB03-C8FD-4EBD-B0D9-1616FAE3303B}"/>
    <dgm:cxn modelId="{6CD4F5EA-6977-4761-8F15-C0AC0DB4CBA3}" type="presOf" srcId="{C28D401F-0CBC-4AFC-AF4D-F01FA6E45571}" destId="{B1AF1E57-50D0-426E-BEE3-B1CF6B581D3C}" srcOrd="0" destOrd="0" presId="urn:microsoft.com/office/officeart/2005/8/layout/default#1"/>
    <dgm:cxn modelId="{3EB78B66-09D8-49AA-9F21-4881A7E3C9D3}" type="presParOf" srcId="{2E02CCF8-0B04-4248-B67C-B94862987E38}" destId="{09F958C1-9E58-456A-86DF-A8E3653A3FF6}" srcOrd="0" destOrd="0" presId="urn:microsoft.com/office/officeart/2005/8/layout/default#1"/>
    <dgm:cxn modelId="{C88453AA-E572-4E42-ABEC-77C02C039A55}" type="presParOf" srcId="{2E02CCF8-0B04-4248-B67C-B94862987E38}" destId="{5F8CECA1-1B07-4234-BA8A-5D66D05D76CF}" srcOrd="1" destOrd="0" presId="urn:microsoft.com/office/officeart/2005/8/layout/default#1"/>
    <dgm:cxn modelId="{4993940E-5E80-42B2-A8F7-AC34276B2F5B}" type="presParOf" srcId="{2E02CCF8-0B04-4248-B67C-B94862987E38}" destId="{6B334C18-5F22-4F4B-8D65-ECAF49581EC7}" srcOrd="2" destOrd="0" presId="urn:microsoft.com/office/officeart/2005/8/layout/default#1"/>
    <dgm:cxn modelId="{A6DB2511-CFD3-47CE-88BE-54AAEB9A7C77}" type="presParOf" srcId="{2E02CCF8-0B04-4248-B67C-B94862987E38}" destId="{C1F1B428-A492-481C-9A0D-FE01014E6175}" srcOrd="3" destOrd="0" presId="urn:microsoft.com/office/officeart/2005/8/layout/default#1"/>
    <dgm:cxn modelId="{A9EEC13C-DD8F-4222-9B59-6317EF5A54F5}" type="presParOf" srcId="{2E02CCF8-0B04-4248-B67C-B94862987E38}" destId="{B1AF1E57-50D0-426E-BEE3-B1CF6B581D3C}" srcOrd="4" destOrd="0" presId="urn:microsoft.com/office/officeart/2005/8/layout/default#1"/>
    <dgm:cxn modelId="{8088CE34-D21B-49ED-9BF0-8A6F13685027}" type="presParOf" srcId="{2E02CCF8-0B04-4248-B67C-B94862987E38}" destId="{F7C52355-C73E-4FFE-8B9B-893D52481A0B}" srcOrd="5" destOrd="0" presId="urn:microsoft.com/office/officeart/2005/8/layout/default#1"/>
    <dgm:cxn modelId="{7A6A8728-000D-4327-AFD2-C7A66B7B2F4A}" type="presParOf" srcId="{2E02CCF8-0B04-4248-B67C-B94862987E38}" destId="{9CA0CA58-7904-431C-BD23-D7AAE4B7B375}" srcOrd="6" destOrd="0" presId="urn:microsoft.com/office/officeart/2005/8/layout/default#1"/>
    <dgm:cxn modelId="{93101C45-2743-4C60-ABFC-6F15BFE2526B}" type="presParOf" srcId="{2E02CCF8-0B04-4248-B67C-B94862987E38}" destId="{5D9316D5-67CE-44D8-BBD0-8FA7B5E3DCD0}" srcOrd="7" destOrd="0" presId="urn:microsoft.com/office/officeart/2005/8/layout/default#1"/>
    <dgm:cxn modelId="{69F1D544-038E-4266-8D79-933DF047DF96}" type="presParOf" srcId="{2E02CCF8-0B04-4248-B67C-B94862987E38}" destId="{39CA684D-E2BC-46A9-BC97-13AAB3005A56}" srcOrd="8"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E407D4-76EB-459F-88BB-D5ED3608CD7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699D256E-7F2A-4ED8-A4E9-BFC78314931C}">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Dry feed </a:t>
          </a:r>
          <a:endParaRPr lang="en-US" dirty="0"/>
        </a:p>
      </dgm:t>
    </dgm:pt>
    <dgm:pt modelId="{C73FF9E4-97BE-4B59-84D0-6DC8A803C9B3}" type="parTrans" cxnId="{C3FCD52F-C50F-47E8-9B4C-1010EAF15043}">
      <dgm:prSet/>
      <dgm:spPr/>
      <dgm:t>
        <a:bodyPr/>
        <a:lstStyle/>
        <a:p>
          <a:endParaRPr lang="en-US"/>
        </a:p>
      </dgm:t>
    </dgm:pt>
    <dgm:pt modelId="{90AF6675-188E-41C5-A9E7-E3334DD095BB}" type="sibTrans" cxnId="{C3FCD52F-C50F-47E8-9B4C-1010EAF15043}">
      <dgm:prSet/>
      <dgm:spPr/>
      <dgm:t>
        <a:bodyPr/>
        <a:lstStyle/>
        <a:p>
          <a:endParaRPr lang="en-US"/>
        </a:p>
      </dgm:t>
    </dgm:pt>
    <dgm:pt modelId="{FE7AF88D-3B80-489F-B294-57C541EA688A}">
      <dgm:prSet phldrT="[Text]">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US" dirty="0" smtClean="0"/>
            <a:t>pellets</a:t>
          </a:r>
          <a:endParaRPr lang="en-US" dirty="0"/>
        </a:p>
      </dgm:t>
    </dgm:pt>
    <dgm:pt modelId="{4860901E-BB65-443B-8A40-7469B83FD254}" type="parTrans" cxnId="{4AB9AE80-7ADD-4AFE-941F-FAE01D0B11FF}">
      <dgm:prSet/>
      <dgm:spPr/>
      <dgm:t>
        <a:bodyPr/>
        <a:lstStyle/>
        <a:p>
          <a:endParaRPr lang="en-US"/>
        </a:p>
      </dgm:t>
    </dgm:pt>
    <dgm:pt modelId="{37FD2A9E-B8EA-42F3-A85A-52AB17F736CA}" type="sibTrans" cxnId="{4AB9AE80-7ADD-4AFE-941F-FAE01D0B11FF}">
      <dgm:prSet/>
      <dgm:spPr/>
      <dgm:t>
        <a:bodyPr/>
        <a:lstStyle/>
        <a:p>
          <a:endParaRPr lang="en-US"/>
        </a:p>
      </dgm:t>
    </dgm:pt>
    <dgm:pt modelId="{78D68D5F-4443-42E0-97F7-19E59BDE8F7A}">
      <dgm:prSet phldrT="[Text]">
        <dgm:style>
          <a:lnRef idx="2">
            <a:schemeClr val="accent4">
              <a:shade val="50000"/>
            </a:schemeClr>
          </a:lnRef>
          <a:fillRef idx="1">
            <a:schemeClr val="accent4"/>
          </a:fillRef>
          <a:effectRef idx="0">
            <a:schemeClr val="accent4"/>
          </a:effectRef>
          <a:fontRef idx="minor">
            <a:schemeClr val="lt1"/>
          </a:fontRef>
        </dgm:style>
      </dgm:prSet>
      <dgm:spPr/>
      <dgm:t>
        <a:bodyPr/>
        <a:lstStyle/>
        <a:p>
          <a:r>
            <a:rPr lang="en-US" dirty="0" smtClean="0"/>
            <a:t>mash</a:t>
          </a:r>
          <a:endParaRPr lang="en-US" dirty="0"/>
        </a:p>
      </dgm:t>
    </dgm:pt>
    <dgm:pt modelId="{5B5A0B11-218E-46D4-85CE-3B8E276FCDD8}" type="parTrans" cxnId="{A40A3CFC-4A44-4A6C-8403-2DB396B8FD4C}">
      <dgm:prSet/>
      <dgm:spPr/>
      <dgm:t>
        <a:bodyPr/>
        <a:lstStyle/>
        <a:p>
          <a:endParaRPr lang="en-US"/>
        </a:p>
      </dgm:t>
    </dgm:pt>
    <dgm:pt modelId="{D00D8E2D-C2A1-4475-A4A3-268918AA06B8}" type="sibTrans" cxnId="{A40A3CFC-4A44-4A6C-8403-2DB396B8FD4C}">
      <dgm:prSet/>
      <dgm:spPr/>
      <dgm:t>
        <a:bodyPr/>
        <a:lstStyle/>
        <a:p>
          <a:endParaRPr lang="en-US"/>
        </a:p>
      </dgm:t>
    </dgm:pt>
    <dgm:pt modelId="{A8AF58F6-0880-4DDD-918B-B5BDA7FEC231}">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en-US" dirty="0" smtClean="0"/>
            <a:t>Crumbles </a:t>
          </a:r>
          <a:endParaRPr lang="en-US" dirty="0"/>
        </a:p>
      </dgm:t>
    </dgm:pt>
    <dgm:pt modelId="{17CD6214-5C54-4E9F-BF46-40FD88F82148}" type="parTrans" cxnId="{F3481407-0FCC-4FAE-A67A-C4D52B884418}">
      <dgm:prSet/>
      <dgm:spPr/>
      <dgm:t>
        <a:bodyPr/>
        <a:lstStyle/>
        <a:p>
          <a:endParaRPr lang="en-US"/>
        </a:p>
      </dgm:t>
    </dgm:pt>
    <dgm:pt modelId="{3ABC2CAD-6D10-4738-84E6-8670359647A8}" type="sibTrans" cxnId="{F3481407-0FCC-4FAE-A67A-C4D52B884418}">
      <dgm:prSet/>
      <dgm:spPr/>
      <dgm:t>
        <a:bodyPr/>
        <a:lstStyle/>
        <a:p>
          <a:endParaRPr lang="en-US"/>
        </a:p>
      </dgm:t>
    </dgm:pt>
    <dgm:pt modelId="{C68EB141-24EE-4CDA-AD38-4248C791BE02}" type="pres">
      <dgm:prSet presAssocID="{3AE407D4-76EB-459F-88BB-D5ED3608CD73}" presName="Name0" presStyleCnt="0">
        <dgm:presLayoutVars>
          <dgm:chPref val="1"/>
          <dgm:dir/>
          <dgm:animOne val="branch"/>
          <dgm:animLvl val="lvl"/>
          <dgm:resizeHandles val="exact"/>
        </dgm:presLayoutVars>
      </dgm:prSet>
      <dgm:spPr/>
      <dgm:t>
        <a:bodyPr/>
        <a:lstStyle/>
        <a:p>
          <a:endParaRPr lang="en-IN"/>
        </a:p>
      </dgm:t>
    </dgm:pt>
    <dgm:pt modelId="{66C883F4-DBBE-474E-B75D-FBB8F0FFB632}" type="pres">
      <dgm:prSet presAssocID="{699D256E-7F2A-4ED8-A4E9-BFC78314931C}" presName="root1" presStyleCnt="0"/>
      <dgm:spPr/>
    </dgm:pt>
    <dgm:pt modelId="{0487C366-A5E8-493B-8A85-1849EA9D7F57}" type="pres">
      <dgm:prSet presAssocID="{699D256E-7F2A-4ED8-A4E9-BFC78314931C}" presName="LevelOneTextNode" presStyleLbl="node0" presStyleIdx="0" presStyleCnt="1">
        <dgm:presLayoutVars>
          <dgm:chPref val="3"/>
        </dgm:presLayoutVars>
      </dgm:prSet>
      <dgm:spPr/>
      <dgm:t>
        <a:bodyPr/>
        <a:lstStyle/>
        <a:p>
          <a:endParaRPr lang="en-IN"/>
        </a:p>
      </dgm:t>
    </dgm:pt>
    <dgm:pt modelId="{21C7166B-599D-47BD-9219-343358D72537}" type="pres">
      <dgm:prSet presAssocID="{699D256E-7F2A-4ED8-A4E9-BFC78314931C}" presName="level2hierChild" presStyleCnt="0"/>
      <dgm:spPr/>
    </dgm:pt>
    <dgm:pt modelId="{A61491B3-78CD-4B40-BDE2-D04692DB6BC4}" type="pres">
      <dgm:prSet presAssocID="{4860901E-BB65-443B-8A40-7469B83FD254}" presName="conn2-1" presStyleLbl="parChTrans1D2" presStyleIdx="0" presStyleCnt="3"/>
      <dgm:spPr/>
      <dgm:t>
        <a:bodyPr/>
        <a:lstStyle/>
        <a:p>
          <a:endParaRPr lang="en-IN"/>
        </a:p>
      </dgm:t>
    </dgm:pt>
    <dgm:pt modelId="{FAD0DA80-0B78-404D-A409-496CDDE83831}" type="pres">
      <dgm:prSet presAssocID="{4860901E-BB65-443B-8A40-7469B83FD254}" presName="connTx" presStyleLbl="parChTrans1D2" presStyleIdx="0" presStyleCnt="3"/>
      <dgm:spPr/>
      <dgm:t>
        <a:bodyPr/>
        <a:lstStyle/>
        <a:p>
          <a:endParaRPr lang="en-IN"/>
        </a:p>
      </dgm:t>
    </dgm:pt>
    <dgm:pt modelId="{185A12E7-C682-4A85-9623-1B943B6AE03F}" type="pres">
      <dgm:prSet presAssocID="{FE7AF88D-3B80-489F-B294-57C541EA688A}" presName="root2" presStyleCnt="0"/>
      <dgm:spPr/>
    </dgm:pt>
    <dgm:pt modelId="{F8FBB8D2-D7D3-4CE7-82C2-A54464706053}" type="pres">
      <dgm:prSet presAssocID="{FE7AF88D-3B80-489F-B294-57C541EA688A}" presName="LevelTwoTextNode" presStyleLbl="node2" presStyleIdx="0" presStyleCnt="3">
        <dgm:presLayoutVars>
          <dgm:chPref val="3"/>
        </dgm:presLayoutVars>
      </dgm:prSet>
      <dgm:spPr/>
      <dgm:t>
        <a:bodyPr/>
        <a:lstStyle/>
        <a:p>
          <a:endParaRPr lang="en-IN"/>
        </a:p>
      </dgm:t>
    </dgm:pt>
    <dgm:pt modelId="{A63E43D3-9D29-4D8F-8838-ED43F23C7EF6}" type="pres">
      <dgm:prSet presAssocID="{FE7AF88D-3B80-489F-B294-57C541EA688A}" presName="level3hierChild" presStyleCnt="0"/>
      <dgm:spPr/>
    </dgm:pt>
    <dgm:pt modelId="{6F96C94E-528B-4619-B466-38546E2EB734}" type="pres">
      <dgm:prSet presAssocID="{5B5A0B11-218E-46D4-85CE-3B8E276FCDD8}" presName="conn2-1" presStyleLbl="parChTrans1D2" presStyleIdx="1" presStyleCnt="3"/>
      <dgm:spPr/>
      <dgm:t>
        <a:bodyPr/>
        <a:lstStyle/>
        <a:p>
          <a:endParaRPr lang="en-IN"/>
        </a:p>
      </dgm:t>
    </dgm:pt>
    <dgm:pt modelId="{19C30694-D980-41BE-98C9-EC5CF029E86A}" type="pres">
      <dgm:prSet presAssocID="{5B5A0B11-218E-46D4-85CE-3B8E276FCDD8}" presName="connTx" presStyleLbl="parChTrans1D2" presStyleIdx="1" presStyleCnt="3"/>
      <dgm:spPr/>
      <dgm:t>
        <a:bodyPr/>
        <a:lstStyle/>
        <a:p>
          <a:endParaRPr lang="en-IN"/>
        </a:p>
      </dgm:t>
    </dgm:pt>
    <dgm:pt modelId="{7DE0AB15-4263-4544-9409-05205628B13E}" type="pres">
      <dgm:prSet presAssocID="{78D68D5F-4443-42E0-97F7-19E59BDE8F7A}" presName="root2" presStyleCnt="0"/>
      <dgm:spPr/>
    </dgm:pt>
    <dgm:pt modelId="{B519B543-10C3-4229-88F9-F2E6E3C1BB61}" type="pres">
      <dgm:prSet presAssocID="{78D68D5F-4443-42E0-97F7-19E59BDE8F7A}" presName="LevelTwoTextNode" presStyleLbl="node2" presStyleIdx="1" presStyleCnt="3">
        <dgm:presLayoutVars>
          <dgm:chPref val="3"/>
        </dgm:presLayoutVars>
      </dgm:prSet>
      <dgm:spPr/>
      <dgm:t>
        <a:bodyPr/>
        <a:lstStyle/>
        <a:p>
          <a:endParaRPr lang="en-IN"/>
        </a:p>
      </dgm:t>
    </dgm:pt>
    <dgm:pt modelId="{90503C8D-4DF1-4863-9B42-376AB2849AE4}" type="pres">
      <dgm:prSet presAssocID="{78D68D5F-4443-42E0-97F7-19E59BDE8F7A}" presName="level3hierChild" presStyleCnt="0"/>
      <dgm:spPr/>
    </dgm:pt>
    <dgm:pt modelId="{0D423253-6239-42BC-8FA3-9250BE24652B}" type="pres">
      <dgm:prSet presAssocID="{17CD6214-5C54-4E9F-BF46-40FD88F82148}" presName="conn2-1" presStyleLbl="parChTrans1D2" presStyleIdx="2" presStyleCnt="3"/>
      <dgm:spPr/>
      <dgm:t>
        <a:bodyPr/>
        <a:lstStyle/>
        <a:p>
          <a:endParaRPr lang="en-IN"/>
        </a:p>
      </dgm:t>
    </dgm:pt>
    <dgm:pt modelId="{5A80962B-04DF-4191-B658-1C856AC4C2C9}" type="pres">
      <dgm:prSet presAssocID="{17CD6214-5C54-4E9F-BF46-40FD88F82148}" presName="connTx" presStyleLbl="parChTrans1D2" presStyleIdx="2" presStyleCnt="3"/>
      <dgm:spPr/>
      <dgm:t>
        <a:bodyPr/>
        <a:lstStyle/>
        <a:p>
          <a:endParaRPr lang="en-IN"/>
        </a:p>
      </dgm:t>
    </dgm:pt>
    <dgm:pt modelId="{4424C5C4-6476-4565-B710-1BF12ED12E3D}" type="pres">
      <dgm:prSet presAssocID="{A8AF58F6-0880-4DDD-918B-B5BDA7FEC231}" presName="root2" presStyleCnt="0"/>
      <dgm:spPr/>
    </dgm:pt>
    <dgm:pt modelId="{7BFB1A48-CEE1-42BF-BBD1-F997BD9ABB08}" type="pres">
      <dgm:prSet presAssocID="{A8AF58F6-0880-4DDD-918B-B5BDA7FEC231}" presName="LevelTwoTextNode" presStyleLbl="node2" presStyleIdx="2" presStyleCnt="3">
        <dgm:presLayoutVars>
          <dgm:chPref val="3"/>
        </dgm:presLayoutVars>
      </dgm:prSet>
      <dgm:spPr/>
      <dgm:t>
        <a:bodyPr/>
        <a:lstStyle/>
        <a:p>
          <a:endParaRPr lang="en-IN"/>
        </a:p>
      </dgm:t>
    </dgm:pt>
    <dgm:pt modelId="{5B2FEB33-88A7-48AF-AB1F-94412443031E}" type="pres">
      <dgm:prSet presAssocID="{A8AF58F6-0880-4DDD-918B-B5BDA7FEC231}" presName="level3hierChild" presStyleCnt="0"/>
      <dgm:spPr/>
    </dgm:pt>
  </dgm:ptLst>
  <dgm:cxnLst>
    <dgm:cxn modelId="{7FA381BB-309B-4596-95C8-CA5A852284D6}" type="presOf" srcId="{4860901E-BB65-443B-8A40-7469B83FD254}" destId="{FAD0DA80-0B78-404D-A409-496CDDE83831}" srcOrd="1" destOrd="0" presId="urn:microsoft.com/office/officeart/2008/layout/HorizontalMultiLevelHierarchy"/>
    <dgm:cxn modelId="{A40A3CFC-4A44-4A6C-8403-2DB396B8FD4C}" srcId="{699D256E-7F2A-4ED8-A4E9-BFC78314931C}" destId="{78D68D5F-4443-42E0-97F7-19E59BDE8F7A}" srcOrd="1" destOrd="0" parTransId="{5B5A0B11-218E-46D4-85CE-3B8E276FCDD8}" sibTransId="{D00D8E2D-C2A1-4475-A4A3-268918AA06B8}"/>
    <dgm:cxn modelId="{36B6ECC4-2905-47EA-9524-0B763AAB4B0A}" type="presOf" srcId="{17CD6214-5C54-4E9F-BF46-40FD88F82148}" destId="{5A80962B-04DF-4191-B658-1C856AC4C2C9}" srcOrd="1" destOrd="0" presId="urn:microsoft.com/office/officeart/2008/layout/HorizontalMultiLevelHierarchy"/>
    <dgm:cxn modelId="{D680DB32-4E6F-4A12-B321-ED83E481E8F2}" type="presOf" srcId="{5B5A0B11-218E-46D4-85CE-3B8E276FCDD8}" destId="{6F96C94E-528B-4619-B466-38546E2EB734}" srcOrd="0" destOrd="0" presId="urn:microsoft.com/office/officeart/2008/layout/HorizontalMultiLevelHierarchy"/>
    <dgm:cxn modelId="{1C6B7E71-60D0-4015-9DE9-E43D859EBAB3}" type="presOf" srcId="{78D68D5F-4443-42E0-97F7-19E59BDE8F7A}" destId="{B519B543-10C3-4229-88F9-F2E6E3C1BB61}" srcOrd="0" destOrd="0" presId="urn:microsoft.com/office/officeart/2008/layout/HorizontalMultiLevelHierarchy"/>
    <dgm:cxn modelId="{210F7700-DA8D-479F-9FA4-D92FAACF2C67}" type="presOf" srcId="{17CD6214-5C54-4E9F-BF46-40FD88F82148}" destId="{0D423253-6239-42BC-8FA3-9250BE24652B}" srcOrd="0" destOrd="0" presId="urn:microsoft.com/office/officeart/2008/layout/HorizontalMultiLevelHierarchy"/>
    <dgm:cxn modelId="{F3481407-0FCC-4FAE-A67A-C4D52B884418}" srcId="{699D256E-7F2A-4ED8-A4E9-BFC78314931C}" destId="{A8AF58F6-0880-4DDD-918B-B5BDA7FEC231}" srcOrd="2" destOrd="0" parTransId="{17CD6214-5C54-4E9F-BF46-40FD88F82148}" sibTransId="{3ABC2CAD-6D10-4738-84E6-8670359647A8}"/>
    <dgm:cxn modelId="{5BEC2F27-96E5-4964-B3D9-F2A2F64D7032}" type="presOf" srcId="{A8AF58F6-0880-4DDD-918B-B5BDA7FEC231}" destId="{7BFB1A48-CEE1-42BF-BBD1-F997BD9ABB08}" srcOrd="0" destOrd="0" presId="urn:microsoft.com/office/officeart/2008/layout/HorizontalMultiLevelHierarchy"/>
    <dgm:cxn modelId="{139279B9-90A8-4263-9569-5E62FE75599A}" type="presOf" srcId="{699D256E-7F2A-4ED8-A4E9-BFC78314931C}" destId="{0487C366-A5E8-493B-8A85-1849EA9D7F57}" srcOrd="0" destOrd="0" presId="urn:microsoft.com/office/officeart/2008/layout/HorizontalMultiLevelHierarchy"/>
    <dgm:cxn modelId="{4AB9AE80-7ADD-4AFE-941F-FAE01D0B11FF}" srcId="{699D256E-7F2A-4ED8-A4E9-BFC78314931C}" destId="{FE7AF88D-3B80-489F-B294-57C541EA688A}" srcOrd="0" destOrd="0" parTransId="{4860901E-BB65-443B-8A40-7469B83FD254}" sibTransId="{37FD2A9E-B8EA-42F3-A85A-52AB17F736CA}"/>
    <dgm:cxn modelId="{1E406A2B-1437-4EF8-8D75-7E35CD2687DA}" type="presOf" srcId="{4860901E-BB65-443B-8A40-7469B83FD254}" destId="{A61491B3-78CD-4B40-BDE2-D04692DB6BC4}" srcOrd="0" destOrd="0" presId="urn:microsoft.com/office/officeart/2008/layout/HorizontalMultiLevelHierarchy"/>
    <dgm:cxn modelId="{901DC2BB-2833-4CE2-921D-CB3CF837EEDD}" type="presOf" srcId="{FE7AF88D-3B80-489F-B294-57C541EA688A}" destId="{F8FBB8D2-D7D3-4CE7-82C2-A54464706053}" srcOrd="0" destOrd="0" presId="urn:microsoft.com/office/officeart/2008/layout/HorizontalMultiLevelHierarchy"/>
    <dgm:cxn modelId="{C3FCD52F-C50F-47E8-9B4C-1010EAF15043}" srcId="{3AE407D4-76EB-459F-88BB-D5ED3608CD73}" destId="{699D256E-7F2A-4ED8-A4E9-BFC78314931C}" srcOrd="0" destOrd="0" parTransId="{C73FF9E4-97BE-4B59-84D0-6DC8A803C9B3}" sibTransId="{90AF6675-188E-41C5-A9E7-E3334DD095BB}"/>
    <dgm:cxn modelId="{30294D61-FD81-4BB1-9DB2-2E6F887CB07C}" type="presOf" srcId="{5B5A0B11-218E-46D4-85CE-3B8E276FCDD8}" destId="{19C30694-D980-41BE-98C9-EC5CF029E86A}" srcOrd="1" destOrd="0" presId="urn:microsoft.com/office/officeart/2008/layout/HorizontalMultiLevelHierarchy"/>
    <dgm:cxn modelId="{C3B3441C-6C35-4B23-A991-D85835FC8AF7}" type="presOf" srcId="{3AE407D4-76EB-459F-88BB-D5ED3608CD73}" destId="{C68EB141-24EE-4CDA-AD38-4248C791BE02}" srcOrd="0" destOrd="0" presId="urn:microsoft.com/office/officeart/2008/layout/HorizontalMultiLevelHierarchy"/>
    <dgm:cxn modelId="{BF840CA9-F4D8-4C0F-92E5-C6134642F353}" type="presParOf" srcId="{C68EB141-24EE-4CDA-AD38-4248C791BE02}" destId="{66C883F4-DBBE-474E-B75D-FBB8F0FFB632}" srcOrd="0" destOrd="0" presId="urn:microsoft.com/office/officeart/2008/layout/HorizontalMultiLevelHierarchy"/>
    <dgm:cxn modelId="{18E802CA-5F9F-4CD6-88D9-D910186501CB}" type="presParOf" srcId="{66C883F4-DBBE-474E-B75D-FBB8F0FFB632}" destId="{0487C366-A5E8-493B-8A85-1849EA9D7F57}" srcOrd="0" destOrd="0" presId="urn:microsoft.com/office/officeart/2008/layout/HorizontalMultiLevelHierarchy"/>
    <dgm:cxn modelId="{47180BB5-BF14-4F77-AFDA-5EDE0EE5E6F9}" type="presParOf" srcId="{66C883F4-DBBE-474E-B75D-FBB8F0FFB632}" destId="{21C7166B-599D-47BD-9219-343358D72537}" srcOrd="1" destOrd="0" presId="urn:microsoft.com/office/officeart/2008/layout/HorizontalMultiLevelHierarchy"/>
    <dgm:cxn modelId="{5B8DA667-A546-4A6B-9DD2-DC6C77195803}" type="presParOf" srcId="{21C7166B-599D-47BD-9219-343358D72537}" destId="{A61491B3-78CD-4B40-BDE2-D04692DB6BC4}" srcOrd="0" destOrd="0" presId="urn:microsoft.com/office/officeart/2008/layout/HorizontalMultiLevelHierarchy"/>
    <dgm:cxn modelId="{02623E46-5097-4D73-86BD-50857CFF7249}" type="presParOf" srcId="{A61491B3-78CD-4B40-BDE2-D04692DB6BC4}" destId="{FAD0DA80-0B78-404D-A409-496CDDE83831}" srcOrd="0" destOrd="0" presId="urn:microsoft.com/office/officeart/2008/layout/HorizontalMultiLevelHierarchy"/>
    <dgm:cxn modelId="{172C269B-809C-4C91-ADDB-B656871BC987}" type="presParOf" srcId="{21C7166B-599D-47BD-9219-343358D72537}" destId="{185A12E7-C682-4A85-9623-1B943B6AE03F}" srcOrd="1" destOrd="0" presId="urn:microsoft.com/office/officeart/2008/layout/HorizontalMultiLevelHierarchy"/>
    <dgm:cxn modelId="{FE1AA8A9-627D-459B-B1D4-E2DE18C1A435}" type="presParOf" srcId="{185A12E7-C682-4A85-9623-1B943B6AE03F}" destId="{F8FBB8D2-D7D3-4CE7-82C2-A54464706053}" srcOrd="0" destOrd="0" presId="urn:microsoft.com/office/officeart/2008/layout/HorizontalMultiLevelHierarchy"/>
    <dgm:cxn modelId="{DD20CB0E-F3D6-4CDC-AE34-0D30190F45BC}" type="presParOf" srcId="{185A12E7-C682-4A85-9623-1B943B6AE03F}" destId="{A63E43D3-9D29-4D8F-8838-ED43F23C7EF6}" srcOrd="1" destOrd="0" presId="urn:microsoft.com/office/officeart/2008/layout/HorizontalMultiLevelHierarchy"/>
    <dgm:cxn modelId="{6BB35037-A59C-4FEE-9C05-D738B6DA2577}" type="presParOf" srcId="{21C7166B-599D-47BD-9219-343358D72537}" destId="{6F96C94E-528B-4619-B466-38546E2EB734}" srcOrd="2" destOrd="0" presId="urn:microsoft.com/office/officeart/2008/layout/HorizontalMultiLevelHierarchy"/>
    <dgm:cxn modelId="{44C9C1B2-9F5C-419C-A6C7-58EA7F88A125}" type="presParOf" srcId="{6F96C94E-528B-4619-B466-38546E2EB734}" destId="{19C30694-D980-41BE-98C9-EC5CF029E86A}" srcOrd="0" destOrd="0" presId="urn:microsoft.com/office/officeart/2008/layout/HorizontalMultiLevelHierarchy"/>
    <dgm:cxn modelId="{6A8971E3-9D65-4D7D-A711-A00224B54997}" type="presParOf" srcId="{21C7166B-599D-47BD-9219-343358D72537}" destId="{7DE0AB15-4263-4544-9409-05205628B13E}" srcOrd="3" destOrd="0" presId="urn:microsoft.com/office/officeart/2008/layout/HorizontalMultiLevelHierarchy"/>
    <dgm:cxn modelId="{5F304028-6193-406A-A33B-A66E4DD3578E}" type="presParOf" srcId="{7DE0AB15-4263-4544-9409-05205628B13E}" destId="{B519B543-10C3-4229-88F9-F2E6E3C1BB61}" srcOrd="0" destOrd="0" presId="urn:microsoft.com/office/officeart/2008/layout/HorizontalMultiLevelHierarchy"/>
    <dgm:cxn modelId="{4517A1F9-5FB1-4A79-AD55-B67A61CE647E}" type="presParOf" srcId="{7DE0AB15-4263-4544-9409-05205628B13E}" destId="{90503C8D-4DF1-4863-9B42-376AB2849AE4}" srcOrd="1" destOrd="0" presId="urn:microsoft.com/office/officeart/2008/layout/HorizontalMultiLevelHierarchy"/>
    <dgm:cxn modelId="{8A80F61D-7334-46A3-AA62-1E5942ECB2FB}" type="presParOf" srcId="{21C7166B-599D-47BD-9219-343358D72537}" destId="{0D423253-6239-42BC-8FA3-9250BE24652B}" srcOrd="4" destOrd="0" presId="urn:microsoft.com/office/officeart/2008/layout/HorizontalMultiLevelHierarchy"/>
    <dgm:cxn modelId="{FE171016-F8EB-4F61-90B9-DDC2CE99231D}" type="presParOf" srcId="{0D423253-6239-42BC-8FA3-9250BE24652B}" destId="{5A80962B-04DF-4191-B658-1C856AC4C2C9}" srcOrd="0" destOrd="0" presId="urn:microsoft.com/office/officeart/2008/layout/HorizontalMultiLevelHierarchy"/>
    <dgm:cxn modelId="{303D5F27-0913-4AD9-8CDA-D75CB2E72127}" type="presParOf" srcId="{21C7166B-599D-47BD-9219-343358D72537}" destId="{4424C5C4-6476-4565-B710-1BF12ED12E3D}" srcOrd="5" destOrd="0" presId="urn:microsoft.com/office/officeart/2008/layout/HorizontalMultiLevelHierarchy"/>
    <dgm:cxn modelId="{7EA952F3-41DE-4B0C-962A-33AA327BA42D}" type="presParOf" srcId="{4424C5C4-6476-4565-B710-1BF12ED12E3D}" destId="{7BFB1A48-CEE1-42BF-BBD1-F997BD9ABB08}" srcOrd="0" destOrd="0" presId="urn:microsoft.com/office/officeart/2008/layout/HorizontalMultiLevelHierarchy"/>
    <dgm:cxn modelId="{98DB9004-77D1-478E-9A18-00FA2160F8D9}" type="presParOf" srcId="{4424C5C4-6476-4565-B710-1BF12ED12E3D}" destId="{5B2FEB33-88A7-48AF-AB1F-94412443031E}" srcOrd="1" destOrd="0" presId="urn:microsoft.com/office/officeart/2008/layout/HorizontalMultiLevelHierarchy"/>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ABF1B4-8CB1-405A-B029-610FAF9AC818}"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1C80CD60-AD24-4819-9F6D-D4A5D1096825}">
      <dgm:prSet phldrT="[Text]">
        <dgm:style>
          <a:lnRef idx="3">
            <a:schemeClr val="lt1"/>
          </a:lnRef>
          <a:fillRef idx="1">
            <a:schemeClr val="accent2"/>
          </a:fillRef>
          <a:effectRef idx="1">
            <a:schemeClr val="accent2"/>
          </a:effectRef>
          <a:fontRef idx="minor">
            <a:schemeClr val="lt1"/>
          </a:fontRef>
        </dgm:style>
      </dgm:prSet>
      <dgm:spPr/>
      <dgm:t>
        <a:bodyPr/>
        <a:lstStyle/>
        <a:p>
          <a:r>
            <a:rPr lang="en-US" dirty="0" smtClean="0"/>
            <a:t>Non dry feed</a:t>
          </a:r>
          <a:endParaRPr lang="en-US" dirty="0"/>
        </a:p>
      </dgm:t>
    </dgm:pt>
    <dgm:pt modelId="{65A1CEAF-BCCD-4ECC-9192-A8171DB50B14}" type="parTrans" cxnId="{4BC43442-F339-47C0-B960-DB8883EBB84D}">
      <dgm:prSet/>
      <dgm:spPr/>
      <dgm:t>
        <a:bodyPr/>
        <a:lstStyle/>
        <a:p>
          <a:endParaRPr lang="en-US"/>
        </a:p>
      </dgm:t>
    </dgm:pt>
    <dgm:pt modelId="{E931BFA7-CC5A-4E15-A923-2DDF4BF0EA65}" type="sibTrans" cxnId="{4BC43442-F339-47C0-B960-DB8883EBB84D}">
      <dgm:prSet/>
      <dgm:spPr/>
      <dgm:t>
        <a:bodyPr/>
        <a:lstStyle/>
        <a:p>
          <a:endParaRPr lang="en-US"/>
        </a:p>
      </dgm:t>
    </dgm:pt>
    <dgm:pt modelId="{5B81F1B2-FEB7-4165-8F04-DF04E152622F}">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smtClean="0"/>
            <a:t>Wet feed </a:t>
          </a:r>
          <a:endParaRPr lang="en-US" dirty="0"/>
        </a:p>
      </dgm:t>
    </dgm:pt>
    <dgm:pt modelId="{DD18F35D-3C24-4EDA-9774-418BDD2D7791}" type="parTrans" cxnId="{0D98CFE8-B7E5-4B18-8224-564A6AB83009}">
      <dgm:prSet/>
      <dgm:spPr/>
      <dgm:t>
        <a:bodyPr/>
        <a:lstStyle/>
        <a:p>
          <a:endParaRPr lang="en-US"/>
        </a:p>
      </dgm:t>
    </dgm:pt>
    <dgm:pt modelId="{3702BF37-F9AB-4BC7-B73D-9FE4DB821EAC}" type="sibTrans" cxnId="{0D98CFE8-B7E5-4B18-8224-564A6AB83009}">
      <dgm:prSet/>
      <dgm:spPr/>
      <dgm:t>
        <a:bodyPr/>
        <a:lstStyle/>
        <a:p>
          <a:endParaRPr lang="en-US"/>
        </a:p>
      </dgm:t>
    </dgm:pt>
    <dgm:pt modelId="{88CE6469-7AB4-4CAA-8E36-CA0B14F16273}">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en-US" dirty="0" smtClean="0"/>
            <a:t>Moist feed </a:t>
          </a:r>
          <a:endParaRPr lang="en-US" dirty="0"/>
        </a:p>
      </dgm:t>
    </dgm:pt>
    <dgm:pt modelId="{C0FDA339-5E6B-44FE-823C-A39228A8F627}" type="parTrans" cxnId="{1FE16732-5FAF-429C-9DC6-32E750548A32}">
      <dgm:prSet/>
      <dgm:spPr/>
      <dgm:t>
        <a:bodyPr/>
        <a:lstStyle/>
        <a:p>
          <a:endParaRPr lang="en-US"/>
        </a:p>
      </dgm:t>
    </dgm:pt>
    <dgm:pt modelId="{BDE342C1-5EFD-4E21-9F0B-ECF55226D3EA}" type="sibTrans" cxnId="{1FE16732-5FAF-429C-9DC6-32E750548A32}">
      <dgm:prSet/>
      <dgm:spPr/>
      <dgm:t>
        <a:bodyPr/>
        <a:lstStyle/>
        <a:p>
          <a:endParaRPr lang="en-US"/>
        </a:p>
      </dgm:t>
    </dgm:pt>
    <dgm:pt modelId="{73EE8586-611A-4327-A95A-BA481807A163}">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smtClean="0"/>
            <a:t>Semi moist feed</a:t>
          </a:r>
          <a:endParaRPr lang="en-US" dirty="0"/>
        </a:p>
      </dgm:t>
    </dgm:pt>
    <dgm:pt modelId="{88408D9E-D6A2-4D12-BAA2-C03422A3495B}" type="parTrans" cxnId="{42A7F8EE-B1B8-4DC1-A8C7-284E76FAF5DA}">
      <dgm:prSet/>
      <dgm:spPr/>
      <dgm:t>
        <a:bodyPr/>
        <a:lstStyle/>
        <a:p>
          <a:endParaRPr lang="en-US"/>
        </a:p>
      </dgm:t>
    </dgm:pt>
    <dgm:pt modelId="{6404A554-D2E8-4F9D-BA8D-89ED3150544F}" type="sibTrans" cxnId="{42A7F8EE-B1B8-4DC1-A8C7-284E76FAF5DA}">
      <dgm:prSet/>
      <dgm:spPr/>
      <dgm:t>
        <a:bodyPr/>
        <a:lstStyle/>
        <a:p>
          <a:endParaRPr lang="en-US"/>
        </a:p>
      </dgm:t>
    </dgm:pt>
    <dgm:pt modelId="{6D977C4E-C829-4769-B0AC-E14E3846E4EE}" type="pres">
      <dgm:prSet presAssocID="{12ABF1B4-8CB1-405A-B029-610FAF9AC818}" presName="composite" presStyleCnt="0">
        <dgm:presLayoutVars>
          <dgm:chMax val="1"/>
          <dgm:dir/>
          <dgm:resizeHandles val="exact"/>
        </dgm:presLayoutVars>
      </dgm:prSet>
      <dgm:spPr/>
      <dgm:t>
        <a:bodyPr/>
        <a:lstStyle/>
        <a:p>
          <a:endParaRPr lang="en-IN"/>
        </a:p>
      </dgm:t>
    </dgm:pt>
    <dgm:pt modelId="{96AD636C-FBDE-4232-8D45-F085891E0AE2}" type="pres">
      <dgm:prSet presAssocID="{1C80CD60-AD24-4819-9F6D-D4A5D1096825}" presName="roof" presStyleLbl="dkBgShp" presStyleIdx="0" presStyleCnt="2"/>
      <dgm:spPr/>
      <dgm:t>
        <a:bodyPr/>
        <a:lstStyle/>
        <a:p>
          <a:endParaRPr lang="en-IN"/>
        </a:p>
      </dgm:t>
    </dgm:pt>
    <dgm:pt modelId="{76DA111F-142C-4D2A-B3AF-9F62D0851C26}" type="pres">
      <dgm:prSet presAssocID="{1C80CD60-AD24-4819-9F6D-D4A5D1096825}" presName="pillars" presStyleCnt="0"/>
      <dgm:spPr/>
    </dgm:pt>
    <dgm:pt modelId="{6D98FB49-F5D9-4D87-A3E3-0FF53A8E5A2E}" type="pres">
      <dgm:prSet presAssocID="{1C80CD60-AD24-4819-9F6D-D4A5D1096825}" presName="pillar1" presStyleLbl="node1" presStyleIdx="0" presStyleCnt="3">
        <dgm:presLayoutVars>
          <dgm:bulletEnabled val="1"/>
        </dgm:presLayoutVars>
      </dgm:prSet>
      <dgm:spPr/>
      <dgm:t>
        <a:bodyPr/>
        <a:lstStyle/>
        <a:p>
          <a:endParaRPr lang="en-IN"/>
        </a:p>
      </dgm:t>
    </dgm:pt>
    <dgm:pt modelId="{22DEB97D-5225-44CB-87FB-4C65250B9BCC}" type="pres">
      <dgm:prSet presAssocID="{88CE6469-7AB4-4CAA-8E36-CA0B14F16273}" presName="pillarX" presStyleLbl="node1" presStyleIdx="1" presStyleCnt="3">
        <dgm:presLayoutVars>
          <dgm:bulletEnabled val="1"/>
        </dgm:presLayoutVars>
      </dgm:prSet>
      <dgm:spPr/>
      <dgm:t>
        <a:bodyPr/>
        <a:lstStyle/>
        <a:p>
          <a:endParaRPr lang="en-IN"/>
        </a:p>
      </dgm:t>
    </dgm:pt>
    <dgm:pt modelId="{E7B8A617-A7A9-41EE-BBA3-B723DF463A4F}" type="pres">
      <dgm:prSet presAssocID="{73EE8586-611A-4327-A95A-BA481807A163}" presName="pillarX" presStyleLbl="node1" presStyleIdx="2" presStyleCnt="3">
        <dgm:presLayoutVars>
          <dgm:bulletEnabled val="1"/>
        </dgm:presLayoutVars>
      </dgm:prSet>
      <dgm:spPr/>
      <dgm:t>
        <a:bodyPr/>
        <a:lstStyle/>
        <a:p>
          <a:endParaRPr lang="en-US"/>
        </a:p>
      </dgm:t>
    </dgm:pt>
    <dgm:pt modelId="{870A48A6-07F4-40A6-B73C-E56B5D1B132E}" type="pres">
      <dgm:prSet presAssocID="{1C80CD60-AD24-4819-9F6D-D4A5D1096825}" presName="base" presStyleLbl="dkBgShp" presStyleIdx="1" presStyleCnt="2"/>
      <dgm:spPr/>
    </dgm:pt>
  </dgm:ptLst>
  <dgm:cxnLst>
    <dgm:cxn modelId="{0C7BCB1E-1AE7-4BF6-9559-7E0B65F801FC}" type="presOf" srcId="{1C80CD60-AD24-4819-9F6D-D4A5D1096825}" destId="{96AD636C-FBDE-4232-8D45-F085891E0AE2}" srcOrd="0" destOrd="0" presId="urn:microsoft.com/office/officeart/2005/8/layout/hList3"/>
    <dgm:cxn modelId="{1FE16732-5FAF-429C-9DC6-32E750548A32}" srcId="{1C80CD60-AD24-4819-9F6D-D4A5D1096825}" destId="{88CE6469-7AB4-4CAA-8E36-CA0B14F16273}" srcOrd="1" destOrd="0" parTransId="{C0FDA339-5E6B-44FE-823C-A39228A8F627}" sibTransId="{BDE342C1-5EFD-4E21-9F0B-ECF55226D3EA}"/>
    <dgm:cxn modelId="{84812B06-D8F8-4EA3-8880-675F3F385653}" type="presOf" srcId="{12ABF1B4-8CB1-405A-B029-610FAF9AC818}" destId="{6D977C4E-C829-4769-B0AC-E14E3846E4EE}" srcOrd="0" destOrd="0" presId="urn:microsoft.com/office/officeart/2005/8/layout/hList3"/>
    <dgm:cxn modelId="{4BC43442-F339-47C0-B960-DB8883EBB84D}" srcId="{12ABF1B4-8CB1-405A-B029-610FAF9AC818}" destId="{1C80CD60-AD24-4819-9F6D-D4A5D1096825}" srcOrd="0" destOrd="0" parTransId="{65A1CEAF-BCCD-4ECC-9192-A8171DB50B14}" sibTransId="{E931BFA7-CC5A-4E15-A923-2DDF4BF0EA65}"/>
    <dgm:cxn modelId="{48526246-51F9-4C8F-A4B6-FEE61F4EC12C}" type="presOf" srcId="{73EE8586-611A-4327-A95A-BA481807A163}" destId="{E7B8A617-A7A9-41EE-BBA3-B723DF463A4F}" srcOrd="0" destOrd="0" presId="urn:microsoft.com/office/officeart/2005/8/layout/hList3"/>
    <dgm:cxn modelId="{6347B207-E584-4196-A6E1-371F4D222D21}" type="presOf" srcId="{5B81F1B2-FEB7-4165-8F04-DF04E152622F}" destId="{6D98FB49-F5D9-4D87-A3E3-0FF53A8E5A2E}" srcOrd="0" destOrd="0" presId="urn:microsoft.com/office/officeart/2005/8/layout/hList3"/>
    <dgm:cxn modelId="{42A7F8EE-B1B8-4DC1-A8C7-284E76FAF5DA}" srcId="{1C80CD60-AD24-4819-9F6D-D4A5D1096825}" destId="{73EE8586-611A-4327-A95A-BA481807A163}" srcOrd="2" destOrd="0" parTransId="{88408D9E-D6A2-4D12-BAA2-C03422A3495B}" sibTransId="{6404A554-D2E8-4F9D-BA8D-89ED3150544F}"/>
    <dgm:cxn modelId="{AC1BA43F-BD2A-4D91-AAD9-B6A403B9ECF0}" type="presOf" srcId="{88CE6469-7AB4-4CAA-8E36-CA0B14F16273}" destId="{22DEB97D-5225-44CB-87FB-4C65250B9BCC}" srcOrd="0" destOrd="0" presId="urn:microsoft.com/office/officeart/2005/8/layout/hList3"/>
    <dgm:cxn modelId="{0D98CFE8-B7E5-4B18-8224-564A6AB83009}" srcId="{1C80CD60-AD24-4819-9F6D-D4A5D1096825}" destId="{5B81F1B2-FEB7-4165-8F04-DF04E152622F}" srcOrd="0" destOrd="0" parTransId="{DD18F35D-3C24-4EDA-9774-418BDD2D7791}" sibTransId="{3702BF37-F9AB-4BC7-B73D-9FE4DB821EAC}"/>
    <dgm:cxn modelId="{414D5F54-FAF5-423C-8F08-A01E3F950179}" type="presParOf" srcId="{6D977C4E-C829-4769-B0AC-E14E3846E4EE}" destId="{96AD636C-FBDE-4232-8D45-F085891E0AE2}" srcOrd="0" destOrd="0" presId="urn:microsoft.com/office/officeart/2005/8/layout/hList3"/>
    <dgm:cxn modelId="{07DBFBFB-2A75-4FF2-9DB2-735DF58847BA}" type="presParOf" srcId="{6D977C4E-C829-4769-B0AC-E14E3846E4EE}" destId="{76DA111F-142C-4D2A-B3AF-9F62D0851C26}" srcOrd="1" destOrd="0" presId="urn:microsoft.com/office/officeart/2005/8/layout/hList3"/>
    <dgm:cxn modelId="{E36FA2CF-56B4-47E9-BBC2-0BE689C4C6E0}" type="presParOf" srcId="{76DA111F-142C-4D2A-B3AF-9F62D0851C26}" destId="{6D98FB49-F5D9-4D87-A3E3-0FF53A8E5A2E}" srcOrd="0" destOrd="0" presId="urn:microsoft.com/office/officeart/2005/8/layout/hList3"/>
    <dgm:cxn modelId="{637E74EF-69B8-47B6-8A8D-EE8B4FCE62FB}" type="presParOf" srcId="{76DA111F-142C-4D2A-B3AF-9F62D0851C26}" destId="{22DEB97D-5225-44CB-87FB-4C65250B9BCC}" srcOrd="1" destOrd="0" presId="urn:microsoft.com/office/officeart/2005/8/layout/hList3"/>
    <dgm:cxn modelId="{FFC2D079-B914-4C65-AF98-EE99C0A14B7B}" type="presParOf" srcId="{76DA111F-142C-4D2A-B3AF-9F62D0851C26}" destId="{E7B8A617-A7A9-41EE-BBA3-B723DF463A4F}" srcOrd="2" destOrd="0" presId="urn:microsoft.com/office/officeart/2005/8/layout/hList3"/>
    <dgm:cxn modelId="{276B9D16-C038-43BB-95B0-4A2244E23518}" type="presParOf" srcId="{6D977C4E-C829-4769-B0AC-E14E3846E4EE}" destId="{870A48A6-07F4-40A6-B73C-E56B5D1B132E}" srcOrd="2" destOrd="0" presId="urn:microsoft.com/office/officeart/2005/8/layout/hList3"/>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B63A5-165A-4772-84E8-C9080DB283A0}">
      <dsp:nvSpPr>
        <dsp:cNvPr id="0" name=""/>
        <dsp:cNvSpPr/>
      </dsp:nvSpPr>
      <dsp:spPr>
        <a:xfrm>
          <a:off x="2661046" y="1572"/>
          <a:ext cx="2805906" cy="140295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en-US" sz="5300" kern="1200" dirty="0" smtClean="0"/>
            <a:t>feed</a:t>
          </a:r>
          <a:endParaRPr lang="en-US" sz="5300" kern="1200" dirty="0"/>
        </a:p>
      </dsp:txBody>
      <dsp:txXfrm>
        <a:off x="2702137" y="42663"/>
        <a:ext cx="2723724" cy="1320771"/>
      </dsp:txXfrm>
    </dsp:sp>
    <dsp:sp modelId="{FA18DCB9-FD0C-41E4-9A83-C904FF712A03}">
      <dsp:nvSpPr>
        <dsp:cNvPr id="0" name=""/>
        <dsp:cNvSpPr/>
      </dsp:nvSpPr>
      <dsp:spPr>
        <a:xfrm rot="3600000">
          <a:off x="4491365" y="2463816"/>
          <a:ext cx="1461927" cy="491033"/>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4638675" y="2562023"/>
        <a:ext cx="1167307" cy="294619"/>
      </dsp:txXfrm>
    </dsp:sp>
    <dsp:sp modelId="{6A011D86-C6D6-431A-A726-5A88ACA802D5}">
      <dsp:nvSpPr>
        <dsp:cNvPr id="0" name=""/>
        <dsp:cNvSpPr/>
      </dsp:nvSpPr>
      <dsp:spPr>
        <a:xfrm>
          <a:off x="4977704" y="4014141"/>
          <a:ext cx="2805906" cy="1402953"/>
        </a:xfrm>
        <a:prstGeom prst="roundRect">
          <a:avLst>
            <a:gd name="adj" fmla="val 10000"/>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en-US" sz="5300" kern="1200" dirty="0" smtClean="0"/>
            <a:t>Artificial </a:t>
          </a:r>
          <a:endParaRPr lang="en-US" sz="5300" kern="1200" dirty="0"/>
        </a:p>
      </dsp:txBody>
      <dsp:txXfrm>
        <a:off x="5018795" y="4055232"/>
        <a:ext cx="2723724" cy="1320771"/>
      </dsp:txXfrm>
    </dsp:sp>
    <dsp:sp modelId="{CBD9BB3F-2655-411B-87AC-0AC8DAF14124}">
      <dsp:nvSpPr>
        <dsp:cNvPr id="0" name=""/>
        <dsp:cNvSpPr/>
      </dsp:nvSpPr>
      <dsp:spPr>
        <a:xfrm rot="10800000">
          <a:off x="3333036" y="4470101"/>
          <a:ext cx="1461927" cy="491033"/>
        </a:xfrm>
        <a:prstGeom prst="leftRightArrow">
          <a:avLst>
            <a:gd name="adj1" fmla="val 60000"/>
            <a:gd name="adj2" fmla="val 50000"/>
          </a:avLst>
        </a:prstGeom>
        <a:solidFill>
          <a:schemeClr val="accent4">
            <a:hueOff val="5197846"/>
            <a:satOff val="-23984"/>
            <a:lumOff val="88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3480346" y="4568308"/>
        <a:ext cx="1167307" cy="294619"/>
      </dsp:txXfrm>
    </dsp:sp>
    <dsp:sp modelId="{D0177DC9-C89C-468F-9701-9CC8DA6E5D4F}">
      <dsp:nvSpPr>
        <dsp:cNvPr id="0" name=""/>
        <dsp:cNvSpPr/>
      </dsp:nvSpPr>
      <dsp:spPr>
        <a:xfrm>
          <a:off x="344389" y="4014141"/>
          <a:ext cx="2805906" cy="1402953"/>
        </a:xfrm>
        <a:prstGeom prst="roundRect">
          <a:avLst>
            <a:gd name="adj" fmla="val 10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en-US" sz="5300" kern="1200" dirty="0" smtClean="0"/>
            <a:t>Natural </a:t>
          </a:r>
          <a:endParaRPr lang="en-US" sz="5300" kern="1200" dirty="0"/>
        </a:p>
      </dsp:txBody>
      <dsp:txXfrm>
        <a:off x="385480" y="4055232"/>
        <a:ext cx="2723724" cy="1320771"/>
      </dsp:txXfrm>
    </dsp:sp>
    <dsp:sp modelId="{35768F77-8D78-4E4F-BD2E-54169E99E462}">
      <dsp:nvSpPr>
        <dsp:cNvPr id="0" name=""/>
        <dsp:cNvSpPr/>
      </dsp:nvSpPr>
      <dsp:spPr>
        <a:xfrm rot="18000000">
          <a:off x="2174707" y="2463816"/>
          <a:ext cx="1461927" cy="491033"/>
        </a:xfrm>
        <a:prstGeom prst="leftRightArrow">
          <a:avLst>
            <a:gd name="adj1" fmla="val 60000"/>
            <a:gd name="adj2" fmla="val 50000"/>
          </a:avLst>
        </a:prstGeom>
        <a:solidFill>
          <a:schemeClr val="accent4">
            <a:hueOff val="10395692"/>
            <a:satOff val="-47968"/>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2322017" y="2562023"/>
        <a:ext cx="1167307" cy="294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F958C1-9E58-456A-86DF-A8E3653A3FF6}">
      <dsp:nvSpPr>
        <dsp:cNvPr id="0" name=""/>
        <dsp:cNvSpPr/>
      </dsp:nvSpPr>
      <dsp:spPr>
        <a:xfrm>
          <a:off x="0" y="858158"/>
          <a:ext cx="3055108" cy="1833064"/>
        </a:xfrm>
        <a:prstGeom prst="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Unicellular algae </a:t>
          </a:r>
          <a:endParaRPr lang="en-US" sz="4300" kern="1200" dirty="0"/>
        </a:p>
      </dsp:txBody>
      <dsp:txXfrm>
        <a:off x="0" y="858158"/>
        <a:ext cx="3055108" cy="1833064"/>
      </dsp:txXfrm>
    </dsp:sp>
    <dsp:sp modelId="{6B334C18-5F22-4F4B-8D65-ECAF49581EC7}">
      <dsp:nvSpPr>
        <dsp:cNvPr id="0" name=""/>
        <dsp:cNvSpPr/>
      </dsp:nvSpPr>
      <dsp:spPr>
        <a:xfrm>
          <a:off x="3360618" y="858158"/>
          <a:ext cx="3055108" cy="1833064"/>
        </a:xfrm>
        <a:prstGeom prst="rect">
          <a:avLst/>
        </a:prstGeom>
        <a:solidFill>
          <a:schemeClr val="accent6"/>
        </a:solidFill>
        <a:ln w="12700" cap="flat" cmpd="sng" algn="ctr">
          <a:solidFill>
            <a:schemeClr val="accent6">
              <a:shade val="50000"/>
            </a:schemeClr>
          </a:solidFill>
          <a:prstDash val="solid"/>
          <a:miter lim="800000"/>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Lab </a:t>
          </a:r>
          <a:r>
            <a:rPr lang="en-US" sz="4300" kern="1200" dirty="0" err="1" smtClean="0"/>
            <a:t>lab</a:t>
          </a:r>
          <a:endParaRPr lang="en-US" sz="4300" kern="1200" dirty="0"/>
        </a:p>
      </dsp:txBody>
      <dsp:txXfrm>
        <a:off x="3360618" y="858158"/>
        <a:ext cx="3055108" cy="1833064"/>
      </dsp:txXfrm>
    </dsp:sp>
    <dsp:sp modelId="{B1AF1E57-50D0-426E-BEE3-B1CF6B581D3C}">
      <dsp:nvSpPr>
        <dsp:cNvPr id="0" name=""/>
        <dsp:cNvSpPr/>
      </dsp:nvSpPr>
      <dsp:spPr>
        <a:xfrm>
          <a:off x="6721237" y="858158"/>
          <a:ext cx="3055108" cy="1833064"/>
        </a:xfrm>
        <a:prstGeom prst="rect">
          <a:avLst/>
        </a:prstGeom>
        <a:solidFill>
          <a:schemeClr val="accent3"/>
        </a:solidFill>
        <a:ln w="12700" cap="flat" cmpd="sng" algn="ctr">
          <a:solidFill>
            <a:schemeClr val="accent3">
              <a:shade val="50000"/>
            </a:schemeClr>
          </a:solidFill>
          <a:prstDash val="solid"/>
          <a:miter lim="800000"/>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Blue green algae </a:t>
          </a:r>
          <a:endParaRPr lang="en-US" sz="4300" kern="1200" dirty="0"/>
        </a:p>
      </dsp:txBody>
      <dsp:txXfrm>
        <a:off x="6721237" y="858158"/>
        <a:ext cx="3055108" cy="1833064"/>
      </dsp:txXfrm>
    </dsp:sp>
    <dsp:sp modelId="{9CA0CA58-7904-431C-BD23-D7AAE4B7B375}">
      <dsp:nvSpPr>
        <dsp:cNvPr id="0" name=""/>
        <dsp:cNvSpPr/>
      </dsp:nvSpPr>
      <dsp:spPr>
        <a:xfrm>
          <a:off x="1680309" y="2996733"/>
          <a:ext cx="3055108" cy="1833064"/>
        </a:xfrm>
        <a:prstGeom prst="rect">
          <a:avLst/>
        </a:prstGeom>
        <a:solidFill>
          <a:schemeClr val="accent2"/>
        </a:solidFill>
        <a:ln w="12700" cap="flat" cmpd="sng" algn="ctr">
          <a:solidFill>
            <a:schemeClr val="accent2">
              <a:shade val="50000"/>
            </a:schemeClr>
          </a:solidFill>
          <a:prstDash val="solid"/>
          <a:miter lim="800000"/>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smtClean="0"/>
            <a:t>Rotifers </a:t>
          </a:r>
          <a:endParaRPr lang="en-US" sz="4300" kern="1200" dirty="0"/>
        </a:p>
      </dsp:txBody>
      <dsp:txXfrm>
        <a:off x="1680309" y="2996733"/>
        <a:ext cx="3055108" cy="1833064"/>
      </dsp:txXfrm>
    </dsp:sp>
    <dsp:sp modelId="{39CA684D-E2BC-46A9-BC97-13AAB3005A56}">
      <dsp:nvSpPr>
        <dsp:cNvPr id="0" name=""/>
        <dsp:cNvSpPr/>
      </dsp:nvSpPr>
      <dsp:spPr>
        <a:xfrm>
          <a:off x="5040928" y="2996733"/>
          <a:ext cx="3055108" cy="1833064"/>
        </a:xfrm>
        <a:prstGeom prst="rect">
          <a:avLst/>
        </a:prstGeom>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w="6350" cap="flat" cmpd="sng" algn="ctr">
          <a:solidFill>
            <a:schemeClr val="accent5"/>
          </a:solidFill>
          <a:prstDash val="solid"/>
          <a:miter lim="800000"/>
        </a:ln>
        <a:effectLst/>
      </dsp:spPr>
      <dsp:style>
        <a:lnRef idx="1">
          <a:schemeClr val="accent5"/>
        </a:lnRef>
        <a:fillRef idx="3">
          <a:schemeClr val="accent5"/>
        </a:fillRef>
        <a:effectRef idx="2">
          <a:schemeClr val="accent5"/>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US" sz="4300" kern="1200" dirty="0" err="1" smtClean="0"/>
            <a:t>Cladocerans</a:t>
          </a:r>
          <a:r>
            <a:rPr lang="en-US" sz="4300" kern="1200" dirty="0" smtClean="0"/>
            <a:t> </a:t>
          </a:r>
          <a:endParaRPr lang="en-US" sz="4300" kern="1200" dirty="0"/>
        </a:p>
      </dsp:txBody>
      <dsp:txXfrm>
        <a:off x="5040928" y="2996733"/>
        <a:ext cx="3055108" cy="18330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423253-6239-42BC-8FA3-9250BE24652B}">
      <dsp:nvSpPr>
        <dsp:cNvPr id="0" name=""/>
        <dsp:cNvSpPr/>
      </dsp:nvSpPr>
      <dsp:spPr>
        <a:xfrm>
          <a:off x="916916" y="2549395"/>
          <a:ext cx="601379" cy="1145920"/>
        </a:xfrm>
        <a:custGeom>
          <a:avLst/>
          <a:gdLst/>
          <a:ahLst/>
          <a:cxnLst/>
          <a:rect l="0" t="0" r="0" b="0"/>
          <a:pathLst>
            <a:path>
              <a:moveTo>
                <a:pt x="0" y="0"/>
              </a:moveTo>
              <a:lnTo>
                <a:pt x="300689" y="0"/>
              </a:lnTo>
              <a:lnTo>
                <a:pt x="300689" y="1145920"/>
              </a:lnTo>
              <a:lnTo>
                <a:pt x="601379" y="11459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185252" y="3090001"/>
        <a:ext cx="64706" cy="64706"/>
      </dsp:txXfrm>
    </dsp:sp>
    <dsp:sp modelId="{6F96C94E-528B-4619-B466-38546E2EB734}">
      <dsp:nvSpPr>
        <dsp:cNvPr id="0" name=""/>
        <dsp:cNvSpPr/>
      </dsp:nvSpPr>
      <dsp:spPr>
        <a:xfrm>
          <a:off x="916916" y="2503675"/>
          <a:ext cx="601379" cy="91440"/>
        </a:xfrm>
        <a:custGeom>
          <a:avLst/>
          <a:gdLst/>
          <a:ahLst/>
          <a:cxnLst/>
          <a:rect l="0" t="0" r="0" b="0"/>
          <a:pathLst>
            <a:path>
              <a:moveTo>
                <a:pt x="0" y="45720"/>
              </a:moveTo>
              <a:lnTo>
                <a:pt x="601379"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202571" y="2534360"/>
        <a:ext cx="30068" cy="30068"/>
      </dsp:txXfrm>
    </dsp:sp>
    <dsp:sp modelId="{A61491B3-78CD-4B40-BDE2-D04692DB6BC4}">
      <dsp:nvSpPr>
        <dsp:cNvPr id="0" name=""/>
        <dsp:cNvSpPr/>
      </dsp:nvSpPr>
      <dsp:spPr>
        <a:xfrm>
          <a:off x="916916" y="1403474"/>
          <a:ext cx="601379" cy="1145920"/>
        </a:xfrm>
        <a:custGeom>
          <a:avLst/>
          <a:gdLst/>
          <a:ahLst/>
          <a:cxnLst/>
          <a:rect l="0" t="0" r="0" b="0"/>
          <a:pathLst>
            <a:path>
              <a:moveTo>
                <a:pt x="0" y="1145920"/>
              </a:moveTo>
              <a:lnTo>
                <a:pt x="300689" y="1145920"/>
              </a:lnTo>
              <a:lnTo>
                <a:pt x="300689" y="0"/>
              </a:lnTo>
              <a:lnTo>
                <a:pt x="601379"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185252" y="1944081"/>
        <a:ext cx="64706" cy="64706"/>
      </dsp:txXfrm>
    </dsp:sp>
    <dsp:sp modelId="{0487C366-A5E8-493B-8A85-1849EA9D7F57}">
      <dsp:nvSpPr>
        <dsp:cNvPr id="0" name=""/>
        <dsp:cNvSpPr/>
      </dsp:nvSpPr>
      <dsp:spPr>
        <a:xfrm rot="16200000">
          <a:off x="-1953916" y="2091026"/>
          <a:ext cx="4824929" cy="916736"/>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8100" tIns="38100" rIns="38100" bIns="38100" numCol="1" spcCol="1270" anchor="ctr" anchorCtr="0">
          <a:noAutofit/>
        </a:bodyPr>
        <a:lstStyle/>
        <a:p>
          <a:pPr lvl="0" algn="ctr" defTabSz="2667000">
            <a:lnSpc>
              <a:spcPct val="90000"/>
            </a:lnSpc>
            <a:spcBef>
              <a:spcPct val="0"/>
            </a:spcBef>
            <a:spcAft>
              <a:spcPct val="35000"/>
            </a:spcAft>
          </a:pPr>
          <a:r>
            <a:rPr lang="en-US" sz="6000" kern="1200" dirty="0" smtClean="0"/>
            <a:t>Dry feed </a:t>
          </a:r>
          <a:endParaRPr lang="en-US" sz="6000" kern="1200" dirty="0"/>
        </a:p>
      </dsp:txBody>
      <dsp:txXfrm>
        <a:off x="-1953916" y="2091026"/>
        <a:ext cx="4824929" cy="916736"/>
      </dsp:txXfrm>
    </dsp:sp>
    <dsp:sp modelId="{F8FBB8D2-D7D3-4CE7-82C2-A54464706053}">
      <dsp:nvSpPr>
        <dsp:cNvPr id="0" name=""/>
        <dsp:cNvSpPr/>
      </dsp:nvSpPr>
      <dsp:spPr>
        <a:xfrm>
          <a:off x="1518295" y="945106"/>
          <a:ext cx="3006895" cy="916736"/>
        </a:xfrm>
        <a:prstGeom prst="rect">
          <a:avLst/>
        </a:prstGeom>
        <a:solidFill>
          <a:schemeClr val="accent6"/>
        </a:solidFill>
        <a:ln w="12700" cap="flat" cmpd="sng" algn="ctr">
          <a:solidFill>
            <a:schemeClr val="accent6">
              <a:shade val="50000"/>
            </a:schemeClr>
          </a:solidFill>
          <a:prstDash val="solid"/>
          <a:miter lim="800000"/>
        </a:ln>
        <a:effectLst/>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r>
            <a:rPr lang="en-US" sz="5900" kern="1200" dirty="0" smtClean="0"/>
            <a:t>pellets</a:t>
          </a:r>
          <a:endParaRPr lang="en-US" sz="5900" kern="1200" dirty="0"/>
        </a:p>
      </dsp:txBody>
      <dsp:txXfrm>
        <a:off x="1518295" y="945106"/>
        <a:ext cx="3006895" cy="916736"/>
      </dsp:txXfrm>
    </dsp:sp>
    <dsp:sp modelId="{B519B543-10C3-4229-88F9-F2E6E3C1BB61}">
      <dsp:nvSpPr>
        <dsp:cNvPr id="0" name=""/>
        <dsp:cNvSpPr/>
      </dsp:nvSpPr>
      <dsp:spPr>
        <a:xfrm>
          <a:off x="1518295" y="2091026"/>
          <a:ext cx="3006895" cy="916736"/>
        </a:xfrm>
        <a:prstGeom prst="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r>
            <a:rPr lang="en-US" sz="5900" kern="1200" dirty="0" smtClean="0"/>
            <a:t>mash</a:t>
          </a:r>
          <a:endParaRPr lang="en-US" sz="5900" kern="1200" dirty="0"/>
        </a:p>
      </dsp:txBody>
      <dsp:txXfrm>
        <a:off x="1518295" y="2091026"/>
        <a:ext cx="3006895" cy="916736"/>
      </dsp:txXfrm>
    </dsp:sp>
    <dsp:sp modelId="{7BFB1A48-CEE1-42BF-BBD1-F997BD9ABB08}">
      <dsp:nvSpPr>
        <dsp:cNvPr id="0" name=""/>
        <dsp:cNvSpPr/>
      </dsp:nvSpPr>
      <dsp:spPr>
        <a:xfrm>
          <a:off x="1518295" y="3236947"/>
          <a:ext cx="3006895" cy="916736"/>
        </a:xfrm>
        <a:prstGeom prst="rect">
          <a:avLst/>
        </a:prstGeom>
        <a:solidFill>
          <a:schemeClr val="dk1"/>
        </a:solidFill>
        <a:ln w="12700" cap="flat" cmpd="sng" algn="ctr">
          <a:solidFill>
            <a:schemeClr val="dk1">
              <a:shade val="50000"/>
            </a:schemeClr>
          </a:solidFill>
          <a:prstDash val="solid"/>
          <a:miter lim="800000"/>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37465" tIns="37465" rIns="37465" bIns="37465" numCol="1" spcCol="1270" anchor="ctr" anchorCtr="0">
          <a:noAutofit/>
        </a:bodyPr>
        <a:lstStyle/>
        <a:p>
          <a:pPr lvl="0" algn="ctr" defTabSz="2622550">
            <a:lnSpc>
              <a:spcPct val="90000"/>
            </a:lnSpc>
            <a:spcBef>
              <a:spcPct val="0"/>
            </a:spcBef>
            <a:spcAft>
              <a:spcPct val="35000"/>
            </a:spcAft>
          </a:pPr>
          <a:r>
            <a:rPr lang="en-US" sz="5900" kern="1200" dirty="0" smtClean="0"/>
            <a:t>Crumbles </a:t>
          </a:r>
          <a:endParaRPr lang="en-US" sz="5900" kern="1200" dirty="0"/>
        </a:p>
      </dsp:txBody>
      <dsp:txXfrm>
        <a:off x="1518295" y="3236947"/>
        <a:ext cx="3006895" cy="916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AD636C-FBDE-4232-8D45-F085891E0AE2}">
      <dsp:nvSpPr>
        <dsp:cNvPr id="0" name=""/>
        <dsp:cNvSpPr/>
      </dsp:nvSpPr>
      <dsp:spPr>
        <a:xfrm>
          <a:off x="0" y="0"/>
          <a:ext cx="5117910" cy="1359317"/>
        </a:xfrm>
        <a:prstGeom prst="rect">
          <a:avLst/>
        </a:prstGeom>
        <a:solidFill>
          <a:schemeClr val="accent2"/>
        </a:solidFill>
        <a:ln w="19050" cap="flat" cmpd="sng" algn="ctr">
          <a:solidFill>
            <a:schemeClr val="lt1"/>
          </a:solidFill>
          <a:prstDash val="solid"/>
          <a:miter lim="800000"/>
        </a:ln>
        <a:effectLst/>
      </dsp:spPr>
      <dsp:style>
        <a:lnRef idx="3">
          <a:schemeClr val="lt1"/>
        </a:lnRef>
        <a:fillRef idx="1">
          <a:schemeClr val="accent2"/>
        </a:fillRef>
        <a:effectRef idx="1">
          <a:schemeClr val="accent2"/>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Non dry feed</a:t>
          </a:r>
          <a:endParaRPr lang="en-US" sz="6300" kern="1200" dirty="0"/>
        </a:p>
      </dsp:txBody>
      <dsp:txXfrm>
        <a:off x="0" y="0"/>
        <a:ext cx="5117910" cy="1359317"/>
      </dsp:txXfrm>
    </dsp:sp>
    <dsp:sp modelId="{6D98FB49-F5D9-4D87-A3E3-0FF53A8E5A2E}">
      <dsp:nvSpPr>
        <dsp:cNvPr id="0" name=""/>
        <dsp:cNvSpPr/>
      </dsp:nvSpPr>
      <dsp:spPr>
        <a:xfrm>
          <a:off x="2498" y="1359317"/>
          <a:ext cx="1704304" cy="2854565"/>
        </a:xfrm>
        <a:prstGeom prst="rect">
          <a:avLst/>
        </a:prstGeom>
        <a:solidFill>
          <a:schemeClr val="accent5"/>
        </a:solidFill>
        <a:ln w="19050" cap="flat" cmpd="sng" algn="ctr">
          <a:solidFill>
            <a:schemeClr val="lt1"/>
          </a:solidFill>
          <a:prstDash val="solid"/>
          <a:miter lim="800000"/>
        </a:ln>
        <a:effectLst/>
      </dsp:spPr>
      <dsp:style>
        <a:lnRef idx="3">
          <a:schemeClr val="lt1"/>
        </a:lnRef>
        <a:fillRef idx="1">
          <a:schemeClr val="accent5"/>
        </a:fillRef>
        <a:effectRef idx="1">
          <a:schemeClr val="accent5"/>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Wet feed </a:t>
          </a:r>
          <a:endParaRPr lang="en-US" sz="4500" kern="1200" dirty="0"/>
        </a:p>
      </dsp:txBody>
      <dsp:txXfrm>
        <a:off x="2498" y="1359317"/>
        <a:ext cx="1704304" cy="2854565"/>
      </dsp:txXfrm>
    </dsp:sp>
    <dsp:sp modelId="{22DEB97D-5225-44CB-87FB-4C65250B9BCC}">
      <dsp:nvSpPr>
        <dsp:cNvPr id="0" name=""/>
        <dsp:cNvSpPr/>
      </dsp:nvSpPr>
      <dsp:spPr>
        <a:xfrm>
          <a:off x="1706802" y="1359317"/>
          <a:ext cx="1704304" cy="2854565"/>
        </a:xfrm>
        <a:prstGeom prst="rect">
          <a:avLst/>
        </a:prstGeom>
        <a:solidFill>
          <a:schemeClr val="dk1"/>
        </a:solidFill>
        <a:ln w="12700" cap="flat" cmpd="sng" algn="ctr">
          <a:solidFill>
            <a:schemeClr val="dk1">
              <a:shade val="50000"/>
            </a:schemeClr>
          </a:solidFill>
          <a:prstDash val="solid"/>
          <a:miter lim="800000"/>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Moist feed </a:t>
          </a:r>
          <a:endParaRPr lang="en-US" sz="4500" kern="1200" dirty="0"/>
        </a:p>
      </dsp:txBody>
      <dsp:txXfrm>
        <a:off x="1706802" y="1359317"/>
        <a:ext cx="1704304" cy="2854565"/>
      </dsp:txXfrm>
    </dsp:sp>
    <dsp:sp modelId="{E7B8A617-A7A9-41EE-BBA3-B723DF463A4F}">
      <dsp:nvSpPr>
        <dsp:cNvPr id="0" name=""/>
        <dsp:cNvSpPr/>
      </dsp:nvSpPr>
      <dsp:spPr>
        <a:xfrm>
          <a:off x="3411107" y="1359317"/>
          <a:ext cx="1704304" cy="2854565"/>
        </a:xfrm>
        <a:prstGeom prst="rect">
          <a:avLst/>
        </a:prstGeom>
        <a:solidFill>
          <a:schemeClr val="accent6"/>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en-US" sz="4500" kern="1200" dirty="0" smtClean="0"/>
            <a:t>Semi moist feed</a:t>
          </a:r>
          <a:endParaRPr lang="en-US" sz="4500" kern="1200" dirty="0"/>
        </a:p>
      </dsp:txBody>
      <dsp:txXfrm>
        <a:off x="3411107" y="1359317"/>
        <a:ext cx="1704304" cy="2854565"/>
      </dsp:txXfrm>
    </dsp:sp>
    <dsp:sp modelId="{870A48A6-07F4-40A6-B73C-E56B5D1B132E}">
      <dsp:nvSpPr>
        <dsp:cNvPr id="0" name=""/>
        <dsp:cNvSpPr/>
      </dsp:nvSpPr>
      <dsp:spPr>
        <a:xfrm>
          <a:off x="0" y="4213883"/>
          <a:ext cx="5117910" cy="31717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4256113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1000616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2631761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3110308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18498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168791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401925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161972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178271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3458156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F1F8CD-AA95-4B8B-ABC9-AFCD27741288}" type="datetimeFigureOut">
              <a:rPr lang="en-IN" smtClean="0"/>
              <a:pPr/>
              <a:t>28-02-2022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1383858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1F8CD-AA95-4B8B-ABC9-AFCD27741288}" type="datetimeFigureOut">
              <a:rPr lang="en-IN" smtClean="0"/>
              <a:pPr/>
              <a:t>28-02-2022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F0FC2-5D5A-43C9-970E-564D1FFDCE3D}" type="slidenum">
              <a:rPr lang="en-IN" smtClean="0"/>
              <a:pPr/>
              <a:t>‹#›</a:t>
            </a:fld>
            <a:endParaRPr lang="en-IN"/>
          </a:p>
        </p:txBody>
      </p:sp>
    </p:spTree>
    <p:extLst>
      <p:ext uri="{BB962C8B-B14F-4D97-AF65-F5344CB8AC3E}">
        <p14:creationId xmlns="" xmlns:p14="http://schemas.microsoft.com/office/powerpoint/2010/main" val="2718186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6728"/>
            <a:ext cx="9144000" cy="968991"/>
          </a:xfrm>
        </p:spPr>
        <p:txBody>
          <a:bodyPr>
            <a:normAutofit fontScale="90000"/>
          </a:bodyPr>
          <a:lstStyle/>
          <a:p>
            <a:r>
              <a:rPr lang="en-US" dirty="0" smtClean="0"/>
              <a:t>Fish feed and its significance </a:t>
            </a:r>
            <a:endParaRPr lang="en-IN" dirty="0"/>
          </a:p>
        </p:txBody>
      </p:sp>
      <p:sp>
        <p:nvSpPr>
          <p:cNvPr id="3" name="Subtitle 2"/>
          <p:cNvSpPr>
            <a:spLocks noGrp="1"/>
          </p:cNvSpPr>
          <p:nvPr>
            <p:ph type="subTitle" idx="1"/>
          </p:nvPr>
        </p:nvSpPr>
        <p:spPr>
          <a:xfrm>
            <a:off x="9496567" y="4762097"/>
            <a:ext cx="2342866" cy="1655762"/>
          </a:xfrm>
        </p:spPr>
        <p:txBody>
          <a:bodyPr>
            <a:normAutofit fontScale="85000" lnSpcReduction="10000"/>
          </a:bodyPr>
          <a:lstStyle/>
          <a:p>
            <a:r>
              <a:rPr lang="en-US" dirty="0" err="1" smtClean="0"/>
              <a:t>Dr.K.Usha</a:t>
            </a:r>
            <a:r>
              <a:rPr lang="en-US" dirty="0" smtClean="0"/>
              <a:t> Rani</a:t>
            </a:r>
          </a:p>
          <a:p>
            <a:r>
              <a:rPr lang="en-US" dirty="0" smtClean="0"/>
              <a:t>Lecturer in Zoology</a:t>
            </a:r>
          </a:p>
          <a:p>
            <a:r>
              <a:rPr lang="en-US" dirty="0" smtClean="0"/>
              <a:t>DNR </a:t>
            </a:r>
            <a:r>
              <a:rPr lang="en-US" dirty="0" err="1" smtClean="0"/>
              <a:t>College,Bhimavaram</a:t>
            </a:r>
            <a:endParaRPr lang="en-IN" dirty="0"/>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23331" y="1697356"/>
            <a:ext cx="6428096" cy="4720502"/>
          </a:xfrm>
          <a:prstGeom prst="ellipse">
            <a:avLst/>
          </a:prstGeom>
          <a:ln w="190500" cap="rnd">
            <a:solidFill>
              <a:srgbClr val="7030A0"/>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 xmlns:p14="http://schemas.microsoft.com/office/powerpoint/2010/main" val="3722149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0734" y="464024"/>
            <a:ext cx="3555242" cy="586854"/>
          </a:xfrm>
        </p:spPr>
        <p:txBody>
          <a:bodyPr>
            <a:normAutofit fontScale="90000"/>
          </a:bodyPr>
          <a:lstStyle/>
          <a:p>
            <a:pPr algn="ctr"/>
            <a:r>
              <a:rPr lang="en-US" dirty="0" smtClean="0">
                <a:solidFill>
                  <a:srgbClr val="7030A0"/>
                </a:solidFill>
                <a:latin typeface="Aharoni" panose="02010803020104030203" pitchFamily="2" charset="-79"/>
                <a:cs typeface="Aharoni" panose="02010803020104030203" pitchFamily="2" charset="-79"/>
              </a:rPr>
              <a:t>moist feed</a:t>
            </a:r>
            <a:endParaRPr lang="en-IN" dirty="0">
              <a:solidFill>
                <a:srgbClr val="7030A0"/>
              </a:solidFill>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573206" y="1651378"/>
            <a:ext cx="4790364" cy="4544705"/>
          </a:xfrm>
        </p:spPr>
        <p:txBody>
          <a:bodyPr>
            <a:normAutofit/>
          </a:bodyPr>
          <a:lstStyle/>
          <a:p>
            <a:pPr>
              <a:buFont typeface="Wingdings" panose="05000000000000000000" pitchFamily="2" charset="2"/>
              <a:buChar char="q"/>
            </a:pPr>
            <a:r>
              <a:rPr lang="en-IN" dirty="0"/>
              <a:t>Feeds containing moisture levels in the range of 45-70% are prepared from high moisture ingredients such as trash fish, fishery waste, slaughter house waste, etc. ○ </a:t>
            </a:r>
            <a:r>
              <a:rPr lang="en-IN" dirty="0" smtClean="0"/>
              <a:t>  These </a:t>
            </a:r>
            <a:r>
              <a:rPr lang="en-IN" dirty="0"/>
              <a:t>feeds are made at the farm shed on a day-to-day basis and fed mainly to carnivorous fish such as sea bass, sea bream, eels, etc</a:t>
            </a:r>
            <a:r>
              <a:rPr lang="en-IN" dirty="0" smtClean="0"/>
              <a:t>.</a:t>
            </a:r>
          </a:p>
          <a:p>
            <a:endParaRPr lang="en-IN" dirty="0"/>
          </a:p>
        </p:txBody>
      </p:sp>
      <p:sp>
        <p:nvSpPr>
          <p:cNvPr id="4" name="Rectangle 3"/>
          <p:cNvSpPr/>
          <p:nvPr/>
        </p:nvSpPr>
        <p:spPr>
          <a:xfrm>
            <a:off x="6335486" y="1619795"/>
            <a:ext cx="4630491" cy="4541972"/>
          </a:xfrm>
          <a:prstGeom prst="rect">
            <a:avLst/>
          </a:prstGeom>
        </p:spPr>
        <p:txBody>
          <a:bodyPr wrap="square">
            <a:spAutoFit/>
          </a:bodyPr>
          <a:lstStyle/>
          <a:p>
            <a:r>
              <a:rPr lang="en-IN" sz="2000" dirty="0">
                <a:solidFill>
                  <a:srgbClr val="C00000"/>
                </a:solidFill>
                <a:cs typeface="Aharoni" panose="02010803020104030203" pitchFamily="2" charset="-79"/>
              </a:rPr>
              <a:t>Moist feeds </a:t>
            </a:r>
            <a:endParaRPr lang="en-IN" sz="2000" dirty="0" smtClean="0">
              <a:solidFill>
                <a:srgbClr val="C00000"/>
              </a:solidFill>
              <a:cs typeface="Aharoni" panose="02010803020104030203" pitchFamily="2" charset="-79"/>
            </a:endParaRPr>
          </a:p>
          <a:p>
            <a:r>
              <a:rPr lang="en-IN" sz="2000" dirty="0" smtClean="0">
                <a:solidFill>
                  <a:srgbClr val="3B3835"/>
                </a:solidFill>
                <a:cs typeface="Aharoni" panose="02010803020104030203" pitchFamily="2" charset="-79"/>
              </a:rPr>
              <a:t>○ </a:t>
            </a:r>
            <a:r>
              <a:rPr lang="en-IN" sz="2000" dirty="0">
                <a:solidFill>
                  <a:srgbClr val="3B3835"/>
                </a:solidFill>
                <a:latin typeface="Times New Roman" pitchFamily="18" charset="0"/>
                <a:cs typeface="Times New Roman" pitchFamily="18" charset="0"/>
              </a:rPr>
              <a:t>moisture level in the range of 25-45% </a:t>
            </a:r>
            <a:endParaRPr lang="en-IN" sz="2000" dirty="0" smtClean="0">
              <a:solidFill>
                <a:srgbClr val="3B3835"/>
              </a:solidFill>
              <a:latin typeface="Times New Roman" pitchFamily="18" charset="0"/>
              <a:cs typeface="Times New Roman" pitchFamily="18" charset="0"/>
            </a:endParaRPr>
          </a:p>
          <a:p>
            <a:r>
              <a:rPr lang="en-IN" sz="2000" dirty="0" smtClean="0">
                <a:solidFill>
                  <a:srgbClr val="3B3835"/>
                </a:solidFill>
                <a:latin typeface="Times New Roman" pitchFamily="18" charset="0"/>
                <a:cs typeface="Times New Roman" pitchFamily="18" charset="0"/>
              </a:rPr>
              <a:t>○ </a:t>
            </a:r>
            <a:r>
              <a:rPr lang="en-IN" sz="2000" dirty="0">
                <a:solidFill>
                  <a:srgbClr val="3B3835"/>
                </a:solidFill>
                <a:latin typeface="Times New Roman" pitchFamily="18" charset="0"/>
                <a:cs typeface="Times New Roman" pitchFamily="18" charset="0"/>
              </a:rPr>
              <a:t>made from a mixture of high moisture ingredients as in wet feeds, and dry pulverized </a:t>
            </a:r>
            <a:r>
              <a:rPr lang="en-IN" sz="2000" dirty="0" smtClean="0">
                <a:solidFill>
                  <a:srgbClr val="3B3835"/>
                </a:solidFill>
                <a:latin typeface="Times New Roman" pitchFamily="18" charset="0"/>
                <a:cs typeface="Times New Roman" pitchFamily="18" charset="0"/>
              </a:rPr>
              <a:t>ingredients.</a:t>
            </a:r>
            <a:endParaRPr lang="en-IN" sz="2000" dirty="0" smtClean="0">
              <a:solidFill>
                <a:srgbClr val="3B3835"/>
              </a:solidFill>
              <a:latin typeface="Times New Roman" pitchFamily="18" charset="0"/>
              <a:cs typeface="Times New Roman" pitchFamily="18" charset="0"/>
            </a:endParaRPr>
          </a:p>
          <a:p>
            <a:r>
              <a:rPr lang="en-IN" sz="2000" dirty="0" smtClean="0">
                <a:latin typeface="Times New Roman" pitchFamily="18" charset="0"/>
                <a:cs typeface="Times New Roman" pitchFamily="18" charset="0"/>
              </a:rPr>
              <a:t> Many </a:t>
            </a:r>
            <a:r>
              <a:rPr lang="en-IN" sz="2000" dirty="0">
                <a:latin typeface="Times New Roman" pitchFamily="18" charset="0"/>
                <a:cs typeface="Times New Roman" pitchFamily="18" charset="0"/>
              </a:rPr>
              <a:t>fish species find soft diets more palatable than dry </a:t>
            </a:r>
            <a:r>
              <a:rPr lang="en-IN" sz="2000" dirty="0" smtClean="0">
                <a:latin typeface="Times New Roman" pitchFamily="18" charset="0"/>
                <a:cs typeface="Times New Roman" pitchFamily="18" charset="0"/>
              </a:rPr>
              <a:t>diets. </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A pelleting machine is not needed, a food grinder will suffice ○ Heating and drying are avoided </a:t>
            </a:r>
            <a:r>
              <a:rPr lang="en-IN" sz="2000" dirty="0" smtClean="0">
                <a:latin typeface="Times New Roman" pitchFamily="18" charset="0"/>
                <a:cs typeface="Times New Roman" pitchFamily="18" charset="0"/>
              </a:rPr>
              <a:t>Disadvantages.</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 Susceptible to microbial and oxidation spoilage unless fed immediately or </a:t>
            </a:r>
            <a:r>
              <a:rPr lang="en-IN" sz="2000" dirty="0" smtClean="0">
                <a:latin typeface="Times New Roman" pitchFamily="18" charset="0"/>
                <a:cs typeface="Times New Roman" pitchFamily="18" charset="0"/>
              </a:rPr>
              <a:t>frozen. </a:t>
            </a:r>
            <a:r>
              <a:rPr lang="en-IN" sz="2000" dirty="0">
                <a:latin typeface="Times New Roman" pitchFamily="18" charset="0"/>
                <a:cs typeface="Times New Roman" pitchFamily="18" charset="0"/>
              </a:rPr>
              <a:t>○ Should be heated to destroy possible pathogens and </a:t>
            </a:r>
            <a:r>
              <a:rPr lang="en-IN" sz="2000" dirty="0" err="1">
                <a:latin typeface="Times New Roman" pitchFamily="18" charset="0"/>
                <a:cs typeface="Times New Roman" pitchFamily="18" charset="0"/>
              </a:rPr>
              <a:t>thiaminase</a:t>
            </a:r>
            <a:r>
              <a:rPr lang="en-IN" sz="2000"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a:t>
            </a:r>
            <a:endParaRPr lang="en-IN" sz="2000" dirty="0">
              <a:latin typeface="Times New Roman" pitchFamily="18" charset="0"/>
              <a:cs typeface="Times New Roman" pitchFamily="18" charset="0"/>
            </a:endParaRPr>
          </a:p>
        </p:txBody>
      </p:sp>
      <p:sp>
        <p:nvSpPr>
          <p:cNvPr id="5" name="TextBox 4"/>
          <p:cNvSpPr txBox="1"/>
          <p:nvPr/>
        </p:nvSpPr>
        <p:spPr>
          <a:xfrm>
            <a:off x="1487606" y="602580"/>
            <a:ext cx="2265528" cy="584775"/>
          </a:xfrm>
          <a:prstGeom prst="rect">
            <a:avLst/>
          </a:prstGeom>
          <a:noFill/>
        </p:spPr>
        <p:txBody>
          <a:bodyPr wrap="square" rtlCol="0">
            <a:spAutoFit/>
          </a:bodyPr>
          <a:lstStyle/>
          <a:p>
            <a:r>
              <a:rPr lang="en-US" sz="3200" dirty="0" smtClean="0">
                <a:solidFill>
                  <a:srgbClr val="FF0000"/>
                </a:solidFill>
              </a:rPr>
              <a:t>Wet feed</a:t>
            </a:r>
            <a:endParaRPr lang="en-IN" sz="3200" dirty="0">
              <a:solidFill>
                <a:srgbClr val="FF0000"/>
              </a:solidFill>
            </a:endParaRPr>
          </a:p>
        </p:txBody>
      </p:sp>
    </p:spTree>
    <p:extLst>
      <p:ext uri="{BB962C8B-B14F-4D97-AF65-F5344CB8AC3E}">
        <p14:creationId xmlns="" xmlns:p14="http://schemas.microsoft.com/office/powerpoint/2010/main" val="3573129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solidFill>
                  <a:srgbClr val="92D050"/>
                </a:solidFill>
                <a:latin typeface="Algerian" panose="04020705040A02060702" pitchFamily="82" charset="0"/>
              </a:rPr>
              <a:t>Medicated feed</a:t>
            </a:r>
          </a:p>
        </p:txBody>
      </p:sp>
      <p:sp>
        <p:nvSpPr>
          <p:cNvPr id="3" name="Content Placeholder 2"/>
          <p:cNvSpPr>
            <a:spLocks noGrp="1"/>
          </p:cNvSpPr>
          <p:nvPr>
            <p:ph idx="1"/>
          </p:nvPr>
        </p:nvSpPr>
        <p:spPr>
          <a:xfrm>
            <a:off x="838200" y="1473958"/>
            <a:ext cx="4975746" cy="4703005"/>
          </a:xfrm>
        </p:spPr>
        <p:txBody>
          <a:bodyPr>
            <a:normAutofit/>
          </a:bodyPr>
          <a:lstStyle/>
          <a:p>
            <a:r>
              <a:rPr lang="en-IN" dirty="0" smtClean="0"/>
              <a:t>Any </a:t>
            </a:r>
            <a:r>
              <a:rPr lang="en-IN" dirty="0"/>
              <a:t>feed which contains drug ingredients intended or presented for the cure, mitigation, treatment, or prevention of disease of animals other than man or which contains drug ingredients intended to affect the structure or any function of the body of animals other than man </a:t>
            </a:r>
            <a:r>
              <a:rPr lang="en-IN" dirty="0" smtClean="0"/>
              <a:t> </a:t>
            </a:r>
            <a:r>
              <a:rPr lang="en-IN" dirty="0"/>
              <a:t>E.g. : antibiotics incorporated feeds</a:t>
            </a:r>
          </a:p>
        </p:txBody>
      </p:sp>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509982" y="1828800"/>
            <a:ext cx="5404514" cy="4735773"/>
          </a:xfrm>
          <a:prstGeom prst="ellipse">
            <a:avLst/>
          </a:prstGeom>
          <a:ln w="190500" cap="rnd">
            <a:solidFill>
              <a:srgbClr val="B4D2CC"/>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 xmlns:p14="http://schemas.microsoft.com/office/powerpoint/2010/main" val="3335646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 </a:t>
            </a:r>
            <a:endParaRPr lang="en-IN" dirty="0"/>
          </a:p>
        </p:txBody>
      </p:sp>
      <p:sp>
        <p:nvSpPr>
          <p:cNvPr id="3" name="Content Placeholder 2"/>
          <p:cNvSpPr>
            <a:spLocks noGrp="1"/>
          </p:cNvSpPr>
          <p:nvPr>
            <p:ph idx="1"/>
          </p:nvPr>
        </p:nvSpPr>
        <p:spPr/>
        <p:txBody>
          <a:bodyPr/>
          <a:lstStyle/>
          <a:p>
            <a:r>
              <a:rPr lang="en-IN" dirty="0">
                <a:latin typeface="Arial Rounded MT Bold" panose="020F0704030504030204" pitchFamily="34" charset="0"/>
              </a:rPr>
              <a:t>Based on their uses in farming practice Supplementary </a:t>
            </a:r>
            <a:r>
              <a:rPr lang="en-IN" dirty="0" smtClean="0">
                <a:latin typeface="Arial Rounded MT Bold" panose="020F0704030504030204" pitchFamily="34" charset="0"/>
              </a:rPr>
              <a:t>feed</a:t>
            </a:r>
          </a:p>
          <a:p>
            <a:r>
              <a:rPr lang="en-IN" dirty="0" smtClean="0">
                <a:latin typeface="Arial Rounded MT Bold" panose="020F0704030504030204" pitchFamily="34" charset="0"/>
              </a:rPr>
              <a:t> </a:t>
            </a:r>
            <a:r>
              <a:rPr lang="en-IN" dirty="0">
                <a:latin typeface="Arial Rounded MT Bold" panose="020F0704030504030204" pitchFamily="34" charset="0"/>
              </a:rPr>
              <a:t>Supplement the natural food sources which supply major nutrients only </a:t>
            </a:r>
            <a:endParaRPr lang="en-IN" dirty="0" smtClean="0">
              <a:latin typeface="Arial Rounded MT Bold" panose="020F0704030504030204" pitchFamily="34" charset="0"/>
            </a:endParaRPr>
          </a:p>
          <a:p>
            <a:r>
              <a:rPr lang="en-IN" dirty="0" smtClean="0">
                <a:latin typeface="Arial Rounded MT Bold" panose="020F0704030504030204" pitchFamily="34" charset="0"/>
              </a:rPr>
              <a:t> </a:t>
            </a:r>
            <a:r>
              <a:rPr lang="en-IN" dirty="0">
                <a:latin typeface="Arial Rounded MT Bold" panose="020F0704030504030204" pitchFamily="34" charset="0"/>
              </a:rPr>
              <a:t>Traditional, extensive, modified extensive, semi- intensive Complete </a:t>
            </a:r>
            <a:r>
              <a:rPr lang="en-IN" dirty="0" smtClean="0">
                <a:latin typeface="Arial Rounded MT Bold" panose="020F0704030504030204" pitchFamily="34" charset="0"/>
              </a:rPr>
              <a:t>feed</a:t>
            </a:r>
          </a:p>
          <a:p>
            <a:r>
              <a:rPr lang="en-IN" dirty="0" smtClean="0">
                <a:latin typeface="Arial Rounded MT Bold" panose="020F0704030504030204" pitchFamily="34" charset="0"/>
              </a:rPr>
              <a:t>  </a:t>
            </a:r>
            <a:r>
              <a:rPr lang="en-IN" dirty="0">
                <a:latin typeface="Arial Rounded MT Bold" panose="020F0704030504030204" pitchFamily="34" charset="0"/>
              </a:rPr>
              <a:t>Supply all energy requirements, all gross major nutrients and micro nutrients</a:t>
            </a:r>
          </a:p>
        </p:txBody>
      </p:sp>
    </p:spTree>
    <p:extLst>
      <p:ext uri="{BB962C8B-B14F-4D97-AF65-F5344CB8AC3E}">
        <p14:creationId xmlns="" xmlns:p14="http://schemas.microsoft.com/office/powerpoint/2010/main" val="305474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838733" y="327546"/>
            <a:ext cx="8652681" cy="6018663"/>
          </a:xfrm>
          <a:prstGeom prst="rect">
            <a:avLst/>
          </a:prstGeom>
        </p:spPr>
      </p:pic>
      <p:sp>
        <p:nvSpPr>
          <p:cNvPr id="5" name="Rectangle 4"/>
          <p:cNvSpPr/>
          <p:nvPr/>
        </p:nvSpPr>
        <p:spPr>
          <a:xfrm>
            <a:off x="368490" y="2347415"/>
            <a:ext cx="2074459"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lIns="91440" tIns="45720" rIns="91440" bIns="45720">
            <a:spAutoFit/>
          </a:bodyPr>
          <a:lstStyle/>
          <a:p>
            <a:pPr algn="ctr"/>
            <a:r>
              <a:rPr lang="en-US" sz="4800" b="1" spc="50" dirty="0" smtClean="0">
                <a:ln w="9525" cmpd="sng">
                  <a:solidFill>
                    <a:schemeClr val="accent1"/>
                  </a:solidFill>
                  <a:prstDash val="solid"/>
                </a:ln>
                <a:solidFill>
                  <a:srgbClr val="70AD47">
                    <a:tint val="1000"/>
                  </a:srgbClr>
                </a:solidFill>
                <a:effectLst>
                  <a:glow rad="38100">
                    <a:schemeClr val="accent1">
                      <a:alpha val="40000"/>
                    </a:schemeClr>
                  </a:glow>
                </a:effectLst>
              </a:rPr>
              <a:t>THANK you</a:t>
            </a:r>
            <a:endParaRPr lang="en-US" sz="48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 xmlns:p14="http://schemas.microsoft.com/office/powerpoint/2010/main" val="3644671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2230"/>
          </a:xfrm>
        </p:spPr>
        <p:txBody>
          <a:bodyPr/>
          <a:lstStyle/>
          <a:p>
            <a:pPr algn="ctr"/>
            <a:r>
              <a:rPr lang="en-US" dirty="0" smtClean="0"/>
              <a:t>Introduction</a:t>
            </a:r>
            <a:endParaRPr lang="en-IN" dirty="0"/>
          </a:p>
        </p:txBody>
      </p:sp>
      <p:sp>
        <p:nvSpPr>
          <p:cNvPr id="3" name="Content Placeholder 2"/>
          <p:cNvSpPr>
            <a:spLocks noGrp="1"/>
          </p:cNvSpPr>
          <p:nvPr>
            <p:ph idx="1"/>
          </p:nvPr>
        </p:nvSpPr>
        <p:spPr>
          <a:xfrm>
            <a:off x="838200" y="1337481"/>
            <a:ext cx="10515600" cy="4989607"/>
          </a:xfrm>
        </p:spPr>
        <p:txBody>
          <a:bodyPr>
            <a:normAutofit fontScale="92500" lnSpcReduction="20000"/>
          </a:bodyPr>
          <a:lstStyle/>
          <a:p>
            <a:r>
              <a:rPr lang="en-IN" dirty="0"/>
              <a:t>Though natural food contributes to the nutrition of the cultured fish in semi-extensive and extensive fish culture systems, the exogenous supply of artificial food needs to supply nutrients which maybe deficient in natural food</a:t>
            </a:r>
            <a:r>
              <a:rPr lang="en-IN" dirty="0" smtClean="0"/>
              <a:t>.</a:t>
            </a:r>
          </a:p>
          <a:p>
            <a:r>
              <a:rPr lang="en-IN" dirty="0" smtClean="0"/>
              <a:t>Fish </a:t>
            </a:r>
            <a:r>
              <a:rPr lang="en-IN" dirty="0"/>
              <a:t>production from these systems depends on the natural biogenic potential on the quality and quantity of natural food production in the pond and artificial feed supplied and on the </a:t>
            </a:r>
            <a:r>
              <a:rPr lang="en-IN" dirty="0" err="1"/>
              <a:t>physico</a:t>
            </a:r>
            <a:r>
              <a:rPr lang="en-IN" dirty="0"/>
              <a:t>-chemical factors of water and soil</a:t>
            </a:r>
            <a:r>
              <a:rPr lang="en-IN" dirty="0" smtClean="0"/>
              <a:t>.</a:t>
            </a:r>
          </a:p>
          <a:p>
            <a:r>
              <a:rPr lang="en-IN" dirty="0" smtClean="0"/>
              <a:t>In </a:t>
            </a:r>
            <a:r>
              <a:rPr lang="en-IN" dirty="0"/>
              <a:t>intensive fish culture systems, where very high stocking densities are maintained (such as cage culture, </a:t>
            </a:r>
            <a:r>
              <a:rPr lang="en-IN" dirty="0" err="1"/>
              <a:t>recirculatory</a:t>
            </a:r>
            <a:r>
              <a:rPr lang="en-IN" dirty="0"/>
              <a:t> and pond culture systems), the cultured fish has to rely on the artificial feeds</a:t>
            </a:r>
            <a:r>
              <a:rPr lang="en-IN" dirty="0" smtClean="0"/>
              <a:t>.</a:t>
            </a:r>
          </a:p>
          <a:p>
            <a:r>
              <a:rPr lang="en-IN" dirty="0" smtClean="0"/>
              <a:t>At </a:t>
            </a:r>
            <a:r>
              <a:rPr lang="en-IN" dirty="0"/>
              <a:t>high densities, insufficient feeding leads to poor growth and nutritional </a:t>
            </a:r>
            <a:r>
              <a:rPr lang="en-IN" dirty="0" err="1"/>
              <a:t>diseases.Therefore</a:t>
            </a:r>
            <a:r>
              <a:rPr lang="en-IN" dirty="0"/>
              <a:t>, it is necessary to design and prepare artificial feeds in balanced proportions with all essential nutrients so that the metabolic activities of fish may accelerate immediately after feeding.</a:t>
            </a:r>
            <a:br>
              <a:rPr lang="en-IN" dirty="0"/>
            </a:br>
            <a:endParaRPr lang="en-IN" dirty="0"/>
          </a:p>
        </p:txBody>
      </p:sp>
    </p:spTree>
    <p:extLst>
      <p:ext uri="{BB962C8B-B14F-4D97-AF65-F5344CB8AC3E}">
        <p14:creationId xmlns="" xmlns:p14="http://schemas.microsoft.com/office/powerpoint/2010/main" val="3297440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 xmlns:p14="http://schemas.microsoft.com/office/powerpoint/2010/main" val="275068194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6151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 xmlns:p14="http://schemas.microsoft.com/office/powerpoint/2010/main" val="3776565528"/>
              </p:ext>
            </p:extLst>
          </p:nvPr>
        </p:nvGraphicFramePr>
        <p:xfrm>
          <a:off x="968992" y="464024"/>
          <a:ext cx="9776346" cy="5687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47415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77670" y="443810"/>
            <a:ext cx="3521123" cy="2340331"/>
          </a:xfrm>
          <a:prstGeom prst="rect">
            <a:avLst/>
          </a:prstGeom>
          <a:ln w="228600" cap="sq" cmpd="thickThin">
            <a:solidFill>
              <a:srgbClr val="7030A0"/>
            </a:solidFill>
            <a:prstDash val="solid"/>
            <a:miter lim="800000"/>
          </a:ln>
          <a:effectLst>
            <a:innerShdw blurRad="76200">
              <a:srgbClr val="000000"/>
            </a:innerShdw>
          </a:effectLst>
        </p:spPr>
      </p:pic>
      <p:pic>
        <p:nvPicPr>
          <p:cNvPr id="6" name="Picture 5"/>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4667249" y="443813"/>
            <a:ext cx="3152917" cy="2340330"/>
          </a:xfrm>
          <a:prstGeom prst="rect">
            <a:avLst/>
          </a:prstGeom>
          <a:ln>
            <a:solidFill>
              <a:srgbClr val="FF0000"/>
            </a:solid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7" name="Picture 6"/>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8338497" y="443810"/>
            <a:ext cx="3275748" cy="2340331"/>
          </a:xfrm>
          <a:prstGeom prst="rect">
            <a:avLst/>
          </a:prstGeom>
          <a:ln w="228600" cap="sq" cmpd="thickThin">
            <a:solidFill>
              <a:srgbClr val="00B0F0"/>
            </a:solidFill>
            <a:prstDash val="solid"/>
            <a:miter lim="800000"/>
          </a:ln>
          <a:effectLst>
            <a:innerShdw blurRad="76200">
              <a:srgbClr val="000000"/>
            </a:innerShdw>
          </a:effectLst>
        </p:spPr>
      </p:pic>
      <p:pic>
        <p:nvPicPr>
          <p:cNvPr id="8" name="Picture 7"/>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3878092" y="3753134"/>
            <a:ext cx="4958690" cy="2593075"/>
          </a:xfrm>
          <a:prstGeom prst="round2DiagRect">
            <a:avLst>
              <a:gd name="adj1" fmla="val 16667"/>
              <a:gd name="adj2" fmla="val 0"/>
            </a:avLst>
          </a:prstGeom>
          <a:ln w="88900" cap="sq">
            <a:solidFill>
              <a:schemeClr val="accent2"/>
            </a:solidFill>
            <a:miter lim="800000"/>
          </a:ln>
          <a:effectLst>
            <a:outerShdw blurRad="254000" algn="tl" rotWithShape="0">
              <a:srgbClr val="000000">
                <a:alpha val="43000"/>
              </a:srgbClr>
            </a:outerShdw>
          </a:effectLst>
        </p:spPr>
      </p:pic>
    </p:spTree>
    <p:extLst>
      <p:ext uri="{BB962C8B-B14F-4D97-AF65-F5344CB8AC3E}">
        <p14:creationId xmlns="" xmlns:p14="http://schemas.microsoft.com/office/powerpoint/2010/main" val="2855147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 xmlns:p14="http://schemas.microsoft.com/office/powerpoint/2010/main" val="2659363937"/>
              </p:ext>
            </p:extLst>
          </p:nvPr>
        </p:nvGraphicFramePr>
        <p:xfrm>
          <a:off x="838199" y="1078173"/>
          <a:ext cx="4525371" cy="5098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 xmlns:p14="http://schemas.microsoft.com/office/powerpoint/2010/main" val="721208049"/>
              </p:ext>
            </p:extLst>
          </p:nvPr>
        </p:nvGraphicFramePr>
        <p:xfrm>
          <a:off x="6318914" y="1173707"/>
          <a:ext cx="5117910" cy="453105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 xmlns:p14="http://schemas.microsoft.com/office/powerpoint/2010/main" val="951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8615"/>
            <a:ext cx="10515600" cy="5658348"/>
          </a:xfrm>
        </p:spPr>
        <p:txBody>
          <a:bodyPr>
            <a:normAutofit/>
          </a:bodyPr>
          <a:lstStyle/>
          <a:p>
            <a:pPr marL="342900" lvl="6" indent="-342900">
              <a:buFont typeface="Wingdings" panose="05000000000000000000" pitchFamily="2" charset="2"/>
              <a:buChar char="§"/>
            </a:pPr>
            <a:r>
              <a:rPr lang="en-IN" sz="2400" dirty="0">
                <a:latin typeface="Aharoni" panose="02010803020104030203" pitchFamily="2" charset="-79"/>
                <a:cs typeface="Aharoni" panose="02010803020104030203" pitchFamily="2" charset="-79"/>
              </a:rPr>
              <a:t>Dry feeds </a:t>
            </a: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contain moisture in the range 7-13%. </a:t>
            </a:r>
            <a:endParaRPr lang="en-IN" sz="2400" dirty="0" smtClean="0">
              <a:latin typeface="Aharoni" panose="02010803020104030203" pitchFamily="2" charset="-79"/>
              <a:cs typeface="Aharoni" panose="02010803020104030203" pitchFamily="2" charset="-79"/>
            </a:endParaRPr>
          </a:p>
          <a:p>
            <a:pPr marL="342900" lvl="6" indent="-342900">
              <a:buFont typeface="Wingdings" panose="05000000000000000000" pitchFamily="2" charset="2"/>
              <a:buChar char="§"/>
            </a:pP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easy to manufacture, transport, store and convenient to dispense into the culture systems</a:t>
            </a:r>
            <a:r>
              <a:rPr lang="en-IN" sz="2400" dirty="0" smtClean="0">
                <a:latin typeface="Aharoni" panose="02010803020104030203" pitchFamily="2" charset="-79"/>
                <a:cs typeface="Aharoni" panose="02010803020104030203" pitchFamily="2" charset="-79"/>
              </a:rPr>
              <a:t>.</a:t>
            </a:r>
          </a:p>
          <a:p>
            <a:pPr marL="342900" lvl="6" indent="-342900">
              <a:buFont typeface="Wingdings" panose="05000000000000000000" pitchFamily="2" charset="2"/>
              <a:buChar char="§"/>
            </a:pP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advantages : </a:t>
            </a: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include bulk purchase and storage of ingredients option to select a wide variety of ingredients with specific nutritional characteristics. </a:t>
            </a:r>
            <a:endParaRPr lang="en-IN" sz="2400" dirty="0" smtClean="0">
              <a:latin typeface="Aharoni" panose="02010803020104030203" pitchFamily="2" charset="-79"/>
              <a:cs typeface="Aharoni" panose="02010803020104030203" pitchFamily="2" charset="-79"/>
            </a:endParaRPr>
          </a:p>
          <a:p>
            <a:pPr marL="342900" lvl="6" indent="-342900">
              <a:buFont typeface="Wingdings" panose="05000000000000000000" pitchFamily="2" charset="2"/>
              <a:buChar char="§"/>
            </a:pP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can be produced in different sizes to suit the specific needs of the larvae to specialized diets for brood stock. </a:t>
            </a:r>
            <a:endParaRPr lang="en-IN" sz="2400" dirty="0" smtClean="0">
              <a:latin typeface="Aharoni" panose="02010803020104030203" pitchFamily="2" charset="-79"/>
              <a:cs typeface="Aharoni" panose="02010803020104030203" pitchFamily="2" charset="-79"/>
            </a:endParaRPr>
          </a:p>
          <a:p>
            <a:pPr marL="342900" lvl="6" indent="-342900">
              <a:buFont typeface="Wingdings" panose="05000000000000000000" pitchFamily="2" charset="2"/>
              <a:buChar char="§"/>
            </a:pP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permit production of specialized feeds such as medicated feeds incorporated with specific medicines or antibiotics required to control any disease out breaks, hormones incorporated feeds to produce </a:t>
            </a:r>
            <a:r>
              <a:rPr lang="en-IN" sz="2400" dirty="0" err="1">
                <a:latin typeface="Aharoni" panose="02010803020104030203" pitchFamily="2" charset="-79"/>
                <a:cs typeface="Aharoni" panose="02010803020104030203" pitchFamily="2" charset="-79"/>
              </a:rPr>
              <a:t>monosex</a:t>
            </a:r>
            <a:r>
              <a:rPr lang="en-IN" sz="2400" dirty="0">
                <a:latin typeface="Aharoni" panose="02010803020104030203" pitchFamily="2" charset="-79"/>
                <a:cs typeface="Aharoni" panose="02010803020104030203" pitchFamily="2" charset="-79"/>
              </a:rPr>
              <a:t> individuals or for growth promotion or to induce maturation in fish and prawns. </a:t>
            </a:r>
            <a:endParaRPr lang="en-IN" sz="2400" dirty="0" smtClean="0">
              <a:latin typeface="Aharoni" panose="02010803020104030203" pitchFamily="2" charset="-79"/>
              <a:cs typeface="Aharoni" panose="02010803020104030203" pitchFamily="2" charset="-79"/>
            </a:endParaRPr>
          </a:p>
          <a:p>
            <a:pPr marL="342900" lvl="6" indent="-342900">
              <a:buFont typeface="Wingdings" panose="05000000000000000000" pitchFamily="2" charset="2"/>
              <a:buChar char="§"/>
            </a:pPr>
            <a:r>
              <a:rPr lang="en-IN" sz="2400" dirty="0" smtClean="0">
                <a:latin typeface="Aharoni" panose="02010803020104030203" pitchFamily="2" charset="-79"/>
                <a:cs typeface="Aharoni" panose="02010803020104030203" pitchFamily="2" charset="-79"/>
              </a:rPr>
              <a:t> </a:t>
            </a:r>
            <a:r>
              <a:rPr lang="en-IN" sz="2400" dirty="0">
                <a:latin typeface="Aharoni" panose="02010803020104030203" pitchFamily="2" charset="-79"/>
                <a:cs typeface="Aharoni" panose="02010803020104030203" pitchFamily="2" charset="-79"/>
              </a:rPr>
              <a:t>Dry feeds may be either prepared using dry ingredients alone or a mixture of wet and dry ingredients adequately processed and dried</a:t>
            </a:r>
          </a:p>
        </p:txBody>
      </p:sp>
    </p:spTree>
    <p:extLst>
      <p:ext uri="{BB962C8B-B14F-4D97-AF65-F5344CB8AC3E}">
        <p14:creationId xmlns="" xmlns:p14="http://schemas.microsoft.com/office/powerpoint/2010/main" val="3812286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32263" y="369093"/>
            <a:ext cx="10727140" cy="6168185"/>
          </a:xfrm>
          <a:prstGeom prst="rect">
            <a:avLst/>
          </a:prstGeom>
        </p:spPr>
      </p:pic>
    </p:spTree>
    <p:extLst>
      <p:ext uri="{BB962C8B-B14F-4D97-AF65-F5344CB8AC3E}">
        <p14:creationId xmlns="" xmlns:p14="http://schemas.microsoft.com/office/powerpoint/2010/main" val="438691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442950" y="996286"/>
            <a:ext cx="7751928" cy="4926842"/>
          </a:xfrm>
          <a:prstGeom prst="rect">
            <a:avLst/>
          </a:prstGeom>
        </p:spPr>
      </p:pic>
    </p:spTree>
    <p:extLst>
      <p:ext uri="{BB962C8B-B14F-4D97-AF65-F5344CB8AC3E}">
        <p14:creationId xmlns="" xmlns:p14="http://schemas.microsoft.com/office/powerpoint/2010/main" val="688618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586</Words>
  <Application>Microsoft Office PowerPoint</Application>
  <PresentationFormat>Custom</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Fish feed and its significance </vt:lpstr>
      <vt:lpstr>Introduction</vt:lpstr>
      <vt:lpstr>Slide 3</vt:lpstr>
      <vt:lpstr>Slide 4</vt:lpstr>
      <vt:lpstr>Slide 5</vt:lpstr>
      <vt:lpstr>Slide 6</vt:lpstr>
      <vt:lpstr>Slide 7</vt:lpstr>
      <vt:lpstr>Slide 8</vt:lpstr>
      <vt:lpstr>Slide 9</vt:lpstr>
      <vt:lpstr>moist feed</vt:lpstr>
      <vt:lpstr>Medicated feed</vt:lpstr>
      <vt:lpstr>Conclusion </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Usha Rani</dc:creator>
  <cp:lastModifiedBy>Zoology Dept</cp:lastModifiedBy>
  <cp:revision>13</cp:revision>
  <dcterms:created xsi:type="dcterms:W3CDTF">2021-06-28T18:05:49Z</dcterms:created>
  <dcterms:modified xsi:type="dcterms:W3CDTF">2022-02-28T10:26:38Z</dcterms:modified>
</cp:coreProperties>
</file>