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D27A36-38EA-4FF7-9AA9-CC3B17A122D4}" type="datetimeFigureOut">
              <a:rPr lang="en-US" smtClean="0"/>
              <a:t>5/13/2021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3CFD67-F52A-42DE-85E8-FB20E985A4A7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7163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Fish Hatchery</a:t>
            </a:r>
            <a:r>
              <a:rPr lang="en-US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IN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500438"/>
            <a:ext cx="2143140" cy="1571636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Dr.K.USHA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RANI 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LECTURER IN ZOOLOGY</a:t>
            </a:r>
            <a:b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DNR COLLEGE BHIMAVARAM </a:t>
            </a:r>
            <a:endParaRPr lang="en-IN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Zoology Dept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214554"/>
            <a:ext cx="4895885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Zoology Dept\Desktop\fin-fish-hatchery-13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Zoology Dept\Desktop\fin-fish-hatchery-14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Zoology Dept\Desktop\fin-fish-hatchery-15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Zoology Dept\Desktop\fin-fish-hatchery-16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Introduction</a:t>
            </a:r>
            <a:endParaRPr lang="en-IN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 smtClean="0"/>
              <a:t>major input of aquaculture is availability of quality fish seed. These fish seed comes from natural and </a:t>
            </a:r>
            <a:r>
              <a:rPr lang="en-IN" dirty="0" smtClean="0"/>
              <a:t>hatchery sources.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Hatchery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A fish hatchery is a place for artificial breeding, hatching, and rearing through the early life stages of animals—finfish and shellfish in particular. </a:t>
            </a:r>
            <a:endParaRPr lang="en-IN" dirty="0" smtClean="0"/>
          </a:p>
          <a:p>
            <a:r>
              <a:rPr lang="en-IN" dirty="0" smtClean="0"/>
              <a:t>Hatchery </a:t>
            </a:r>
            <a:r>
              <a:rPr lang="en-IN" dirty="0" smtClean="0"/>
              <a:t>provides an optimum environment for fish eggs to develop and hatch by maintaining proper water temperature and oxygen levels, and providing adequate food supplies and safety from predators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 smtClean="0"/>
              <a:t>Importance of Fish Hatchery</a:t>
            </a:r>
            <a:r>
              <a:rPr lang="en-IN" dirty="0" smtClean="0"/>
              <a:t>:</a:t>
            </a:r>
          </a:p>
          <a:p>
            <a:r>
              <a:rPr lang="en-IN" dirty="0" smtClean="0"/>
              <a:t> </a:t>
            </a:r>
            <a:r>
              <a:rPr lang="en-IN" dirty="0" smtClean="0"/>
              <a:t>Hatchery production confers three main benefits to the </a:t>
            </a:r>
            <a:r>
              <a:rPr lang="en-IN" dirty="0" smtClean="0"/>
              <a:t>industry</a:t>
            </a:r>
          </a:p>
          <a:p>
            <a:r>
              <a:rPr lang="en-IN" dirty="0" smtClean="0"/>
              <a:t> </a:t>
            </a:r>
            <a:r>
              <a:rPr lang="en-IN" dirty="0" smtClean="0"/>
              <a:t>1. Out of Season </a:t>
            </a:r>
            <a:r>
              <a:rPr lang="en-IN" dirty="0" smtClean="0"/>
              <a:t>Production</a:t>
            </a:r>
          </a:p>
          <a:p>
            <a:r>
              <a:rPr lang="en-IN" dirty="0" smtClean="0"/>
              <a:t> </a:t>
            </a:r>
            <a:r>
              <a:rPr lang="en-IN" dirty="0" smtClean="0"/>
              <a:t>2. Genetic Improvement </a:t>
            </a:r>
            <a:endParaRPr lang="en-IN" dirty="0" smtClean="0"/>
          </a:p>
          <a:p>
            <a:r>
              <a:rPr lang="en-IN" dirty="0" smtClean="0"/>
              <a:t>3</a:t>
            </a:r>
            <a:r>
              <a:rPr lang="en-IN" dirty="0" smtClean="0"/>
              <a:t>. Reduce Dependence on Wild-Caught Juveniles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oology Dept\Desktop\fin-fish-hatchery-5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oology Dept\Desktop\fin-fish-hatchery-6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Zoology Dept\Desktop\fin-fish-hatchery-7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Zoology Dept\Desktop\fin-fish-hatchery-7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Zoology Dept\Desktop\fin-fish-hatchery-9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Zoology Dept\Desktop\fin-fish-hatchery-11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123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Fish Hatchery </vt:lpstr>
      <vt:lpstr>Introduction</vt:lpstr>
      <vt:lpstr>Hatchery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Zoology Dept</dc:creator>
  <cp:lastModifiedBy>Zoology Dept</cp:lastModifiedBy>
  <cp:revision>7</cp:revision>
  <dcterms:created xsi:type="dcterms:W3CDTF">2021-05-13T04:02:37Z</dcterms:created>
  <dcterms:modified xsi:type="dcterms:W3CDTF">2021-05-13T05:03:12Z</dcterms:modified>
</cp:coreProperties>
</file>