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3" r:id="rId8"/>
    <p:sldId id="264" r:id="rId9"/>
    <p:sldId id="262" r:id="rId10"/>
    <p:sldId id="265" r:id="rId11"/>
    <p:sldId id="266"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798" y="-96"/>
      </p:cViewPr>
      <p:guideLst>
        <p:guide orient="horz" pos="2160"/>
        <p:guide pos="384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89" name="Group 88"/>
          <p:cNvGrpSpPr/>
          <p:nvPr/>
        </p:nvGrpSpPr>
        <p:grpSpPr>
          <a:xfrm>
            <a:off x="-329674" y="-59376"/>
            <a:ext cx="12515851" cy="6923798"/>
            <a:chOff x="-329674" y="-51881"/>
            <a:chExt cx="12515851" cy="6923798"/>
          </a:xfrm>
        </p:grpSpPr>
        <p:sp>
          <p:nvSpPr>
            <p:cNvPr id="90"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91"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92"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xmlns="">
                  <a:solidFill>
                    <a:srgbClr val="FFFFFF"/>
                  </a:solidFill>
                </a14:hiddenFill>
              </a:ext>
            </a:extLst>
          </p:spPr>
        </p:sp>
        <p:sp>
          <p:nvSpPr>
            <p:cNvPr id="93"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94"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95"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96"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97"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98"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xmlns="">
                  <a:solidFill>
                    <a:srgbClr val="FFFFFF"/>
                  </a:solidFill>
                </a14:hiddenFill>
              </a:ext>
            </a:extLst>
          </p:spPr>
        </p:sp>
        <p:sp>
          <p:nvSpPr>
            <p:cNvPr id="99"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xmlns="">
                  <a:solidFill>
                    <a:srgbClr val="FFFFFF"/>
                  </a:solidFill>
                </a14:hiddenFill>
              </a:ext>
            </a:extLst>
          </p:spPr>
        </p:sp>
        <p:sp>
          <p:nvSpPr>
            <p:cNvPr id="100"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xmlns="">
                  <a:solidFill>
                    <a:srgbClr val="FFFFFF"/>
                  </a:solidFill>
                </a14:hiddenFill>
              </a:ext>
            </a:extLst>
          </p:spPr>
        </p:sp>
        <p:sp>
          <p:nvSpPr>
            <p:cNvPr id="101"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xmlns="">
                  <a:solidFill>
                    <a:srgbClr val="FFFFFF"/>
                  </a:solidFill>
                </a14:hiddenFill>
              </a:ext>
            </a:extLst>
          </p:spPr>
        </p:sp>
        <p:sp>
          <p:nvSpPr>
            <p:cNvPr id="102"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103"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104"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105"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106"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107"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xmlns="">
                  <a:solidFill>
                    <a:srgbClr val="FFFFFF"/>
                  </a:solidFill>
                </a14:hiddenFill>
              </a:ext>
            </a:extLst>
          </p:spPr>
        </p:sp>
        <p:sp>
          <p:nvSpPr>
            <p:cNvPr id="108"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grpSp>
      <p:grpSp>
        <p:nvGrpSpPr>
          <p:cNvPr id="9" name="Group 8"/>
          <p:cNvGrpSpPr/>
          <p:nvPr/>
        </p:nvGrpSpPr>
        <p:grpSpPr>
          <a:xfrm>
            <a:off x="1669293" y="1186483"/>
            <a:ext cx="8848345" cy="4477933"/>
            <a:chOff x="1669293" y="1186483"/>
            <a:chExt cx="8848345" cy="4477933"/>
          </a:xfrm>
        </p:grpSpPr>
        <p:sp>
          <p:nvSpPr>
            <p:cNvPr id="39" name="Rectangle 38"/>
            <p:cNvSpPr/>
            <p:nvPr/>
          </p:nvSpPr>
          <p:spPr>
            <a:xfrm>
              <a:off x="1674042" y="1186483"/>
              <a:ext cx="8843596"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1" name="Rectangle 40"/>
            <p:cNvSpPr/>
            <p:nvPr/>
          </p:nvSpPr>
          <p:spPr>
            <a:xfrm>
              <a:off x="1669293" y="1991156"/>
              <a:ext cx="8845667"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ctrTitle"/>
          </p:nvPr>
        </p:nvSpPr>
        <p:spPr>
          <a:xfrm>
            <a:off x="1759236" y="2075504"/>
            <a:ext cx="8679915" cy="1748729"/>
          </a:xfrm>
        </p:spPr>
        <p:txBody>
          <a:bodyPr bIns="0" anchor="b">
            <a:normAutofit/>
          </a:bodyPr>
          <a:lstStyle>
            <a:lvl1pPr algn="ctr">
              <a:lnSpc>
                <a:spcPct val="80000"/>
              </a:lnSpc>
              <a:defRPr sz="5400" spc="-150">
                <a:solidFill>
                  <a:srgbClr val="FFFEFF"/>
                </a:solidFill>
              </a:defRPr>
            </a:lvl1pPr>
          </a:lstStyle>
          <a:p>
            <a:r>
              <a:rPr lang="en-US"/>
              <a:t>Click to edit Master title style</a:t>
            </a:r>
            <a:endParaRPr lang="en-US" dirty="0"/>
          </a:p>
        </p:txBody>
      </p:sp>
      <p:sp>
        <p:nvSpPr>
          <p:cNvPr id="3" name="Subtitle 2"/>
          <p:cNvSpPr>
            <a:spLocks noGrp="1"/>
          </p:cNvSpPr>
          <p:nvPr>
            <p:ph type="subTitle" idx="1"/>
          </p:nvPr>
        </p:nvSpPr>
        <p:spPr>
          <a:xfrm>
            <a:off x="1759237" y="3906266"/>
            <a:ext cx="8673427" cy="1322587"/>
          </a:xfrm>
        </p:spPr>
        <p:txBody>
          <a:bodyPr tIns="0">
            <a:normAutofit/>
          </a:bodyPr>
          <a:lstStyle>
            <a:lvl1pPr marL="0" indent="0" algn="ctr">
              <a:lnSpc>
                <a:spcPct val="100000"/>
              </a:lnSpc>
              <a:buNone/>
              <a:defRPr sz="1800" b="0">
                <a:solidFill>
                  <a:srgbClr val="FFFEFF"/>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804672" y="320040"/>
            <a:ext cx="3657600" cy="320040"/>
          </a:xfrm>
        </p:spPr>
        <p:txBody>
          <a:bodyPr vert="horz" lIns="91440" tIns="45720" rIns="91440" bIns="45720" rtlCol="0" anchor="ctr"/>
          <a:lstStyle>
            <a:lvl1pPr>
              <a:defRPr lang="en-US"/>
            </a:lvl1pPr>
          </a:lstStyle>
          <a:p>
            <a:fld id="{48A87A34-81AB-432B-8DAE-1953F412C126}" type="datetimeFigureOut">
              <a:rPr lang="en-US" dirty="0"/>
              <a:pPr/>
              <a:t>6/24/2024</a:t>
            </a:fld>
            <a:endParaRPr lang="en-US" dirty="0"/>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endParaRPr lang="en-US" dirty="0"/>
          </a:p>
        </p:txBody>
      </p:sp>
      <p:sp>
        <p:nvSpPr>
          <p:cNvPr id="6" name="Slide Number Placeholder 5"/>
          <p:cNvSpPr>
            <a:spLocks noGrp="1"/>
          </p:cNvSpPr>
          <p:nvPr>
            <p:ph type="sldNum" sz="quarter" idx="12"/>
          </p:nvPr>
        </p:nvSpPr>
        <p:spPr>
          <a:xfrm>
            <a:off x="10469880" y="320040"/>
            <a:ext cx="914400" cy="320040"/>
          </a:xfrm>
        </p:spPr>
        <p:txBody>
          <a:bodyPr/>
          <a:lstStyle/>
          <a:p>
            <a:fld id="{6D22F896-40B5-4ADD-8801-0D06FADFA09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grpSp>
        <p:nvGrpSpPr>
          <p:cNvPr id="75" name="Group 74"/>
          <p:cNvGrpSpPr/>
          <p:nvPr/>
        </p:nvGrpSpPr>
        <p:grpSpPr>
          <a:xfrm>
            <a:off x="-417513"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xmlns="">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xmlns="">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xmlns="">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xmlns="">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xmlns="">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grpSp>
      <p:grpSp>
        <p:nvGrpSpPr>
          <p:cNvPr id="22" name="Group 21"/>
          <p:cNvGrpSpPr/>
          <p:nvPr/>
        </p:nvGrpSpPr>
        <p:grpSpPr>
          <a:xfrm>
            <a:off x="800144"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2" y="2349925"/>
            <a:ext cx="3501196" cy="2456441"/>
          </a:xfrm>
        </p:spPr>
        <p:txBody>
          <a:bodyPr/>
          <a:lstStyle>
            <a:lvl1pPr>
              <a:defRPr>
                <a:solidFill>
                  <a:srgbClr val="FFFEFF"/>
                </a:solidFil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5109983" y="794719"/>
            <a:ext cx="6275035" cy="525709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pPr/>
              <a:t>6/24/2024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grpSp>
        <p:nvGrpSpPr>
          <p:cNvPr id="75" name="Group 74"/>
          <p:cNvGrpSpPr/>
          <p:nvPr/>
        </p:nvGrpSpPr>
        <p:grpSpPr>
          <a:xfrm flipH="1">
            <a:off x="0"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xmlns="">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xmlns="">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xmlns="">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xmlns="">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xmlns="">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grpSp>
      <p:grpSp>
        <p:nvGrpSpPr>
          <p:cNvPr id="22" name="Group 21"/>
          <p:cNvGrpSpPr/>
          <p:nvPr/>
        </p:nvGrpSpPr>
        <p:grpSpPr>
          <a:xfrm>
            <a:off x="7718948"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Vertical Title 1"/>
          <p:cNvSpPr>
            <a:spLocks noGrp="1"/>
          </p:cNvSpPr>
          <p:nvPr>
            <p:ph type="title" orient="vert"/>
          </p:nvPr>
        </p:nvSpPr>
        <p:spPr>
          <a:xfrm>
            <a:off x="7807437" y="2349925"/>
            <a:ext cx="3501195" cy="2456442"/>
          </a:xfrm>
        </p:spPr>
        <p:txBody>
          <a:bodyPr vert="eaVert"/>
          <a:lstStyle>
            <a:lvl1pPr algn="l">
              <a:lnSpc>
                <a:spcPct val="80000"/>
              </a:lnSpc>
              <a:defRPr>
                <a:solidFill>
                  <a:srgbClr val="FFFEFF"/>
                </a:solidFil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802747" y="798444"/>
            <a:ext cx="6268622" cy="525730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04672" y="320040"/>
            <a:ext cx="3657600" cy="320040"/>
          </a:xfrm>
        </p:spPr>
        <p:txBody>
          <a:bodyPr/>
          <a:lstStyle/>
          <a:p>
            <a:fld id="{48A87A34-81AB-432B-8DAE-1953F412C126}" type="datetimeFigureOut">
              <a:rPr lang="en-US" dirty="0"/>
              <a:pPr/>
              <a:t>6/24/2024</a:t>
            </a:fld>
            <a:endParaRPr lang="en-US" dirty="0"/>
          </a:p>
        </p:txBody>
      </p:sp>
      <p:sp>
        <p:nvSpPr>
          <p:cNvPr id="5" name="Footer Placeholder 4"/>
          <p:cNvSpPr>
            <a:spLocks noGrp="1"/>
          </p:cNvSpPr>
          <p:nvPr>
            <p:ph type="ftr" sz="quarter" idx="11"/>
          </p:nvPr>
        </p:nvSpPr>
        <p:spPr>
          <a:xfrm>
            <a:off x="804672" y="6227064"/>
            <a:ext cx="10588752" cy="320040"/>
          </a:xfrm>
        </p:spPr>
        <p:txBody>
          <a:bodyPr/>
          <a:lstStyle/>
          <a:p>
            <a:endParaRPr lang="en-US" dirty="0"/>
          </a:p>
        </p:txBody>
      </p:sp>
      <p:sp>
        <p:nvSpPr>
          <p:cNvPr id="6" name="Slide Number Placeholder 5"/>
          <p:cNvSpPr>
            <a:spLocks noGrp="1"/>
          </p:cNvSpPr>
          <p:nvPr>
            <p:ph type="sldNum" sz="quarter" idx="12"/>
          </p:nvPr>
        </p:nvSpPr>
        <p:spPr>
          <a:xfrm>
            <a:off x="10469880" y="320040"/>
            <a:ext cx="914400" cy="320040"/>
          </a:xfrm>
        </p:spPr>
        <p:txBody>
          <a:bodyPr/>
          <a:lstStyle/>
          <a:p>
            <a:fld id="{6D22F896-40B5-4ADD-8801-0D06FADFA09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80" name="Group 79"/>
          <p:cNvGrpSpPr/>
          <p:nvPr/>
        </p:nvGrpSpPr>
        <p:grpSpPr>
          <a:xfrm>
            <a:off x="-417513" y="0"/>
            <a:ext cx="12584114" cy="6853238"/>
            <a:chOff x="-417513" y="0"/>
            <a:chExt cx="12584114" cy="6853238"/>
          </a:xfrm>
        </p:grpSpPr>
        <p:sp>
          <p:nvSpPr>
            <p:cNvPr id="81"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82"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83"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84"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xmlns="">
                  <a:solidFill>
                    <a:srgbClr val="FFFFFF"/>
                  </a:solidFill>
                </a14:hiddenFill>
              </a:ext>
            </a:extLst>
          </p:spPr>
        </p:sp>
        <p:sp>
          <p:nvSpPr>
            <p:cNvPr id="85"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xmlns="">
                  <a:solidFill>
                    <a:srgbClr val="FFFFFF"/>
                  </a:solidFill>
                </a14:hiddenFill>
              </a:ext>
            </a:extLst>
          </p:spPr>
        </p:sp>
        <p:sp>
          <p:nvSpPr>
            <p:cNvPr id="86"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xmlns="">
                  <a:solidFill>
                    <a:srgbClr val="FFFFFF"/>
                  </a:solidFill>
                </a14:hiddenFill>
              </a:ext>
            </a:extLst>
          </p:spPr>
        </p:sp>
        <p:sp>
          <p:nvSpPr>
            <p:cNvPr id="87"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88"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89"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90"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91"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92"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93"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94"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95"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96"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xmlns="">
                  <a:solidFill>
                    <a:srgbClr val="FFFFFF"/>
                  </a:solidFill>
                </a14:hiddenFill>
              </a:ext>
            </a:extLst>
          </p:spPr>
        </p:sp>
        <p:sp>
          <p:nvSpPr>
            <p:cNvPr id="97"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xmlns="">
                  <a:solidFill>
                    <a:srgbClr val="FFFFFF"/>
                  </a:solidFill>
                </a14:hiddenFill>
              </a:ext>
            </a:extLst>
          </p:spPr>
        </p:sp>
        <p:sp>
          <p:nvSpPr>
            <p:cNvPr id="98"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99"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100"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101"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grpSp>
      <p:grpSp>
        <p:nvGrpSpPr>
          <p:cNvPr id="27" name="Group 26"/>
          <p:cNvGrpSpPr/>
          <p:nvPr/>
        </p:nvGrpSpPr>
        <p:grpSpPr>
          <a:xfrm>
            <a:off x="800144" y="1699589"/>
            <a:ext cx="3674476" cy="3470421"/>
            <a:chOff x="697883" y="1816768"/>
            <a:chExt cx="3674476" cy="3470421"/>
          </a:xfrm>
        </p:grpSpPr>
        <p:sp>
          <p:nvSpPr>
            <p:cNvPr id="28" name="Rectangle 27"/>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9"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9"/>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1" y="2349925"/>
            <a:ext cx="3498979" cy="2456442"/>
          </a:xfrm>
        </p:spPr>
        <p:txBody>
          <a:bodyPr/>
          <a:lstStyle>
            <a:lvl1pPr>
              <a:defRPr>
                <a:solidFill>
                  <a:srgbClr val="FFFEFF"/>
                </a:solidFill>
              </a:defRPr>
            </a:lvl1pPr>
          </a:lstStyle>
          <a:p>
            <a:r>
              <a:rPr lang="en-US"/>
              <a:t>Click to edit Master title style</a:t>
            </a:r>
            <a:endParaRPr lang="en-US" dirty="0"/>
          </a:p>
        </p:txBody>
      </p:sp>
      <p:sp>
        <p:nvSpPr>
          <p:cNvPr id="3" name="Content Placeholder 2"/>
          <p:cNvSpPr>
            <a:spLocks noGrp="1"/>
          </p:cNvSpPr>
          <p:nvPr>
            <p:ph idx="1"/>
          </p:nvPr>
        </p:nvSpPr>
        <p:spPr>
          <a:xfrm>
            <a:off x="5118447" y="803186"/>
            <a:ext cx="6281873" cy="5248622"/>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pPr/>
              <a:t>6/24/2024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77" name="Group 76"/>
          <p:cNvGrpSpPr/>
          <p:nvPr/>
        </p:nvGrpSpPr>
        <p:grpSpPr>
          <a:xfrm>
            <a:off x="-329674" y="-59376"/>
            <a:ext cx="12515851" cy="6923798"/>
            <a:chOff x="-329674" y="-51881"/>
            <a:chExt cx="12515851" cy="6923798"/>
          </a:xfrm>
        </p:grpSpPr>
        <p:sp>
          <p:nvSpPr>
            <p:cNvPr id="78"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79"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80"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xmlns="">
                  <a:solidFill>
                    <a:srgbClr val="FFFFFF"/>
                  </a:solidFill>
                </a14:hiddenFill>
              </a:ext>
            </a:extLst>
          </p:spPr>
        </p:sp>
        <p:sp>
          <p:nvSpPr>
            <p:cNvPr id="81"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82"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83"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84"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85"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86"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xmlns="">
                  <a:solidFill>
                    <a:srgbClr val="FFFFFF"/>
                  </a:solidFill>
                </a14:hiddenFill>
              </a:ext>
            </a:extLst>
          </p:spPr>
        </p:sp>
        <p:sp>
          <p:nvSpPr>
            <p:cNvPr id="87"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xmlns="">
                  <a:solidFill>
                    <a:srgbClr val="FFFFFF"/>
                  </a:solidFill>
                </a14:hiddenFill>
              </a:ext>
            </a:extLst>
          </p:spPr>
        </p:sp>
        <p:sp>
          <p:nvSpPr>
            <p:cNvPr id="88"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xmlns="">
                  <a:solidFill>
                    <a:srgbClr val="FFFFFF"/>
                  </a:solidFill>
                </a14:hiddenFill>
              </a:ext>
            </a:extLst>
          </p:spPr>
        </p:sp>
        <p:sp>
          <p:nvSpPr>
            <p:cNvPr id="89"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xmlns="">
                  <a:solidFill>
                    <a:srgbClr val="FFFFFF"/>
                  </a:solidFill>
                </a14:hiddenFill>
              </a:ext>
            </a:extLst>
          </p:spPr>
        </p:sp>
        <p:sp>
          <p:nvSpPr>
            <p:cNvPr id="90"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91"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92"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93"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94"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95"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xmlns="">
                  <a:solidFill>
                    <a:srgbClr val="FFFFFF"/>
                  </a:solidFill>
                </a14:hiddenFill>
              </a:ext>
            </a:extLst>
          </p:spPr>
        </p:sp>
        <p:sp>
          <p:nvSpPr>
            <p:cNvPr id="96"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grpSp>
      <p:grpSp>
        <p:nvGrpSpPr>
          <p:cNvPr id="9" name="Group 8"/>
          <p:cNvGrpSpPr/>
          <p:nvPr/>
        </p:nvGrpSpPr>
        <p:grpSpPr>
          <a:xfrm>
            <a:off x="3259545" y="1186483"/>
            <a:ext cx="5666145" cy="4477933"/>
            <a:chOff x="3259545" y="1186483"/>
            <a:chExt cx="5666145" cy="4477933"/>
          </a:xfrm>
        </p:grpSpPr>
        <p:sp>
          <p:nvSpPr>
            <p:cNvPr id="99" name="Rectangle 98"/>
            <p:cNvSpPr/>
            <p:nvPr/>
          </p:nvSpPr>
          <p:spPr>
            <a:xfrm>
              <a:off x="3259545" y="1186483"/>
              <a:ext cx="5657881"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1" name="Rectangle 100"/>
            <p:cNvSpPr/>
            <p:nvPr/>
          </p:nvSpPr>
          <p:spPr>
            <a:xfrm>
              <a:off x="3259545" y="1991156"/>
              <a:ext cx="5666145"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3344216" y="2074730"/>
            <a:ext cx="5490224" cy="1689390"/>
          </a:xfrm>
        </p:spPr>
        <p:txBody>
          <a:bodyPr bIns="0" anchor="b">
            <a:normAutofit/>
          </a:bodyPr>
          <a:lstStyle>
            <a:lvl1pPr algn="ctr">
              <a:defRPr sz="4400">
                <a:solidFill>
                  <a:srgbClr val="FFFEFF"/>
                </a:solidFill>
              </a:defRPr>
            </a:lvl1pPr>
          </a:lstStyle>
          <a:p>
            <a:r>
              <a:rPr lang="en-US"/>
              <a:t>Click to edit Master title style</a:t>
            </a:r>
            <a:endParaRPr lang="en-US" dirty="0"/>
          </a:p>
        </p:txBody>
      </p:sp>
      <p:sp>
        <p:nvSpPr>
          <p:cNvPr id="3" name="Text Placeholder 2"/>
          <p:cNvSpPr>
            <a:spLocks noGrp="1"/>
          </p:cNvSpPr>
          <p:nvPr>
            <p:ph type="body" idx="1"/>
          </p:nvPr>
        </p:nvSpPr>
        <p:spPr>
          <a:xfrm>
            <a:off x="3344215" y="3846851"/>
            <a:ext cx="5490223" cy="1383770"/>
          </a:xfrm>
        </p:spPr>
        <p:txBody>
          <a:bodyPr tIns="0">
            <a:normAutofit/>
          </a:bodyPr>
          <a:lstStyle>
            <a:lvl1pPr marL="0" indent="0" algn="ctr">
              <a:buNone/>
              <a:defRPr sz="1800">
                <a:solidFill>
                  <a:srgbClr val="FFFEFF"/>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804672" y="320040"/>
            <a:ext cx="3657600" cy="320040"/>
          </a:xfrm>
        </p:spPr>
        <p:txBody>
          <a:bodyPr/>
          <a:lstStyle/>
          <a:p>
            <a:fld id="{48A87A34-81AB-432B-8DAE-1953F412C126}" type="datetimeFigureOut">
              <a:rPr lang="en-US" dirty="0"/>
              <a:pPr/>
              <a:t>6/24/2024</a:t>
            </a:fld>
            <a:endParaRPr lang="en-US" dirty="0"/>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endParaRPr lang="en-US" dirty="0"/>
          </a:p>
        </p:txBody>
      </p:sp>
      <p:sp>
        <p:nvSpPr>
          <p:cNvPr id="6" name="Slide Number Placeholder 5"/>
          <p:cNvSpPr>
            <a:spLocks noGrp="1"/>
          </p:cNvSpPr>
          <p:nvPr>
            <p:ph type="sldNum" sz="quarter" idx="12"/>
          </p:nvPr>
        </p:nvSpPr>
        <p:spPr>
          <a:xfrm>
            <a:off x="10469880" y="320040"/>
            <a:ext cx="914400" cy="320040"/>
          </a:xfrm>
        </p:spPr>
        <p:txBody>
          <a:bodyPr/>
          <a:lstStyle/>
          <a:p>
            <a:fld id="{6D22F896-40B5-4ADD-8801-0D06FADFA09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grpSp>
        <p:nvGrpSpPr>
          <p:cNvPr id="37" name="Group 36"/>
          <p:cNvGrpSpPr/>
          <p:nvPr/>
        </p:nvGrpSpPr>
        <p:grpSpPr>
          <a:xfrm>
            <a:off x="-417513" y="0"/>
            <a:ext cx="12584114" cy="6853238"/>
            <a:chOff x="-417513" y="0"/>
            <a:chExt cx="12584114" cy="6853238"/>
          </a:xfrm>
        </p:grpSpPr>
        <p:sp>
          <p:nvSpPr>
            <p:cNvPr id="3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3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4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4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xmlns="">
                  <a:solidFill>
                    <a:srgbClr val="FFFFFF"/>
                  </a:solidFill>
                </a14:hiddenFill>
              </a:ext>
            </a:extLst>
          </p:spPr>
        </p:sp>
        <p:sp>
          <p:nvSpPr>
            <p:cNvPr id="4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xmlns="">
                  <a:solidFill>
                    <a:srgbClr val="FFFFFF"/>
                  </a:solidFill>
                </a14:hiddenFill>
              </a:ext>
            </a:extLst>
          </p:spPr>
        </p:sp>
        <p:sp>
          <p:nvSpPr>
            <p:cNvPr id="4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xmlns="">
                  <a:solidFill>
                    <a:srgbClr val="FFFFFF"/>
                  </a:solidFill>
                </a14:hiddenFill>
              </a:ext>
            </a:extLst>
          </p:spPr>
        </p:sp>
        <p:sp>
          <p:nvSpPr>
            <p:cNvPr id="4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4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4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4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4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4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5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5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5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5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xmlns="">
                  <a:solidFill>
                    <a:srgbClr val="FFFFFF"/>
                  </a:solidFill>
                </a14:hiddenFill>
              </a:ext>
            </a:extLst>
          </p:spPr>
        </p:sp>
        <p:sp>
          <p:nvSpPr>
            <p:cNvPr id="5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xmlns="">
                  <a:solidFill>
                    <a:srgbClr val="FFFFFF"/>
                  </a:solidFill>
                </a14:hiddenFill>
              </a:ext>
            </a:extLst>
          </p:spPr>
        </p:sp>
        <p:sp>
          <p:nvSpPr>
            <p:cNvPr id="5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5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5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5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grpSp>
      <p:grpSp>
        <p:nvGrpSpPr>
          <p:cNvPr id="59" name="Group 58"/>
          <p:cNvGrpSpPr/>
          <p:nvPr/>
        </p:nvGrpSpPr>
        <p:grpSpPr>
          <a:xfrm>
            <a:off x="800144" y="1699589"/>
            <a:ext cx="3674476" cy="3470421"/>
            <a:chOff x="697883" y="1816768"/>
            <a:chExt cx="3674476" cy="3470421"/>
          </a:xfrm>
        </p:grpSpPr>
        <p:sp>
          <p:nvSpPr>
            <p:cNvPr id="60" name="Rectangle 59"/>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 name="Rectangle 61"/>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9000" y="2339669"/>
            <a:ext cx="3500828" cy="2470065"/>
          </a:xfrm>
        </p:spPr>
        <p:txBody>
          <a:bodyPr lIns="91440" tIns="91440" rIns="91440" bIns="91440"/>
          <a:lstStyle>
            <a:lvl1pPr>
              <a:defRPr>
                <a:solidFill>
                  <a:srgbClr val="FFFEFF"/>
                </a:solidFill>
              </a:defRPr>
            </a:lvl1pPr>
          </a:lstStyle>
          <a:p>
            <a:r>
              <a:rPr lang="en-US"/>
              <a:t>Click to edit Master title style</a:t>
            </a:r>
            <a:endParaRPr lang="en-US" dirty="0"/>
          </a:p>
        </p:txBody>
      </p:sp>
      <p:sp>
        <p:nvSpPr>
          <p:cNvPr id="3" name="Content Placeholder 2"/>
          <p:cNvSpPr>
            <a:spLocks noGrp="1"/>
          </p:cNvSpPr>
          <p:nvPr>
            <p:ph sz="half" idx="1"/>
          </p:nvPr>
        </p:nvSpPr>
        <p:spPr>
          <a:xfrm>
            <a:off x="5120878" y="803187"/>
            <a:ext cx="6269591" cy="238265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118447" y="3672162"/>
            <a:ext cx="6272022" cy="238358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804672" y="320040"/>
            <a:ext cx="3657600" cy="320040"/>
          </a:xfrm>
        </p:spPr>
        <p:txBody>
          <a:bodyPr/>
          <a:lstStyle/>
          <a:p>
            <a:fld id="{48A87A34-81AB-432B-8DAE-1953F412C126}" type="datetimeFigureOut">
              <a:rPr lang="en-US" dirty="0"/>
              <a:pPr/>
              <a:t>6/24/2024</a:t>
            </a:fld>
            <a:endParaRPr lang="en-US" dirty="0"/>
          </a:p>
        </p:txBody>
      </p:sp>
      <p:sp>
        <p:nvSpPr>
          <p:cNvPr id="6" name="Footer Placeholder 5"/>
          <p:cNvSpPr>
            <a:spLocks noGrp="1"/>
          </p:cNvSpPr>
          <p:nvPr>
            <p:ph type="ftr" sz="quarter" idx="11"/>
          </p:nvPr>
        </p:nvSpPr>
        <p:spPr>
          <a:xfrm>
            <a:off x="804672" y="6227064"/>
            <a:ext cx="10588752" cy="320040"/>
          </a:xfrm>
        </p:spPr>
        <p:txBody>
          <a:bodyPr/>
          <a:lstStyle/>
          <a:p>
            <a:endParaRPr lang="en-US" dirty="0"/>
          </a:p>
        </p:txBody>
      </p:sp>
      <p:sp>
        <p:nvSpPr>
          <p:cNvPr id="7" name="Slide Number Placeholder 6"/>
          <p:cNvSpPr>
            <a:spLocks noGrp="1"/>
          </p:cNvSpPr>
          <p:nvPr>
            <p:ph type="sldNum" sz="quarter" idx="12"/>
          </p:nvPr>
        </p:nvSpPr>
        <p:spPr>
          <a:xfrm>
            <a:off x="10469880" y="320040"/>
            <a:ext cx="914400" cy="320040"/>
          </a:xfrm>
        </p:spPr>
        <p:txBody>
          <a:bodyPr/>
          <a:lstStyle/>
          <a:p>
            <a:fld id="{6D22F896-40B5-4ADD-8801-0D06FADFA09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grpSp>
        <p:nvGrpSpPr>
          <p:cNvPr id="39" name="Group 38"/>
          <p:cNvGrpSpPr/>
          <p:nvPr/>
        </p:nvGrpSpPr>
        <p:grpSpPr>
          <a:xfrm>
            <a:off x="-417513" y="0"/>
            <a:ext cx="12584114" cy="6853238"/>
            <a:chOff x="-417513" y="0"/>
            <a:chExt cx="12584114" cy="6853238"/>
          </a:xfrm>
        </p:grpSpPr>
        <p:sp>
          <p:nvSpPr>
            <p:cNvPr id="40"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41"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42"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43"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xmlns="">
                  <a:solidFill>
                    <a:srgbClr val="FFFFFF"/>
                  </a:solidFill>
                </a14:hiddenFill>
              </a:ext>
            </a:extLst>
          </p:spPr>
        </p:sp>
        <p:sp>
          <p:nvSpPr>
            <p:cNvPr id="44"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xmlns="">
                  <a:solidFill>
                    <a:srgbClr val="FFFFFF"/>
                  </a:solidFill>
                </a14:hiddenFill>
              </a:ext>
            </a:extLst>
          </p:spPr>
        </p:sp>
        <p:sp>
          <p:nvSpPr>
            <p:cNvPr id="45"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xmlns="">
                  <a:solidFill>
                    <a:srgbClr val="FFFFFF"/>
                  </a:solidFill>
                </a14:hiddenFill>
              </a:ext>
            </a:extLst>
          </p:spPr>
        </p:sp>
        <p:sp>
          <p:nvSpPr>
            <p:cNvPr id="46"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47"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48"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49"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50"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51"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52"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53"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54"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55"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xmlns="">
                  <a:solidFill>
                    <a:srgbClr val="FFFFFF"/>
                  </a:solidFill>
                </a14:hiddenFill>
              </a:ext>
            </a:extLst>
          </p:spPr>
        </p:sp>
        <p:sp>
          <p:nvSpPr>
            <p:cNvPr id="56"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xmlns="">
                  <a:solidFill>
                    <a:srgbClr val="FFFFFF"/>
                  </a:solidFill>
                </a14:hiddenFill>
              </a:ext>
            </a:extLst>
          </p:spPr>
        </p:sp>
        <p:sp>
          <p:nvSpPr>
            <p:cNvPr id="57"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58"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59"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60"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grpSp>
      <p:grpSp>
        <p:nvGrpSpPr>
          <p:cNvPr id="61" name="Group 60"/>
          <p:cNvGrpSpPr/>
          <p:nvPr/>
        </p:nvGrpSpPr>
        <p:grpSpPr>
          <a:xfrm>
            <a:off x="800144" y="1699589"/>
            <a:ext cx="3674476" cy="3470421"/>
            <a:chOff x="697883" y="1816768"/>
            <a:chExt cx="3674476" cy="3470421"/>
          </a:xfrm>
        </p:grpSpPr>
        <p:sp>
          <p:nvSpPr>
            <p:cNvPr id="62" name="Rectangle 6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 name="Rectangle 63"/>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9001" y="2363915"/>
            <a:ext cx="3500828" cy="2460497"/>
          </a:xfrm>
        </p:spPr>
        <p:txBody>
          <a:bodyPr lIns="91440" tIns="91440" rIns="91440" bIns="91440"/>
          <a:lstStyle>
            <a:lvl1pPr>
              <a:defRPr>
                <a:solidFill>
                  <a:srgbClr val="FFFEFF"/>
                </a:solidFill>
              </a:defRPr>
            </a:lvl1pPr>
          </a:lstStyle>
          <a:p>
            <a:r>
              <a:rPr lang="en-US"/>
              <a:t>Click to edit Master title style</a:t>
            </a:r>
            <a:endParaRPr lang="en-US" dirty="0"/>
          </a:p>
        </p:txBody>
      </p:sp>
      <p:sp>
        <p:nvSpPr>
          <p:cNvPr id="3" name="Text Placeholder 2"/>
          <p:cNvSpPr>
            <a:spLocks noGrp="1"/>
          </p:cNvSpPr>
          <p:nvPr>
            <p:ph type="body" idx="1"/>
          </p:nvPr>
        </p:nvSpPr>
        <p:spPr>
          <a:xfrm>
            <a:off x="5125137" y="803185"/>
            <a:ext cx="6265088" cy="685800"/>
          </a:xfrm>
        </p:spPr>
        <p:txBody>
          <a:bodyPr anchor="ctr">
            <a:noAutofit/>
          </a:bodyPr>
          <a:lstStyle>
            <a:lvl1pPr marL="0" indent="0" algn="l">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125305" y="1488985"/>
            <a:ext cx="6264350" cy="169685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118653" y="3665887"/>
            <a:ext cx="6264414" cy="685800"/>
          </a:xfrm>
        </p:spPr>
        <p:txBody>
          <a:bodyPr anchor="ctr">
            <a:noAutofit/>
          </a:bodyPr>
          <a:lstStyle>
            <a:lvl1pPr marL="0" indent="0" algn="l">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118447" y="4351687"/>
            <a:ext cx="6265588" cy="17040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804672" y="320040"/>
            <a:ext cx="3657600" cy="320040"/>
          </a:xfrm>
        </p:spPr>
        <p:txBody>
          <a:bodyPr/>
          <a:lstStyle/>
          <a:p>
            <a:fld id="{48A87A34-81AB-432B-8DAE-1953F412C126}" type="datetimeFigureOut">
              <a:rPr lang="en-US" dirty="0"/>
              <a:pPr/>
              <a:t>6/24/2024</a:t>
            </a:fld>
            <a:endParaRPr lang="en-US" dirty="0"/>
          </a:p>
        </p:txBody>
      </p:sp>
      <p:sp>
        <p:nvSpPr>
          <p:cNvPr id="8" name="Footer Placeholder 7"/>
          <p:cNvSpPr>
            <a:spLocks noGrp="1"/>
          </p:cNvSpPr>
          <p:nvPr>
            <p:ph type="ftr" sz="quarter" idx="11"/>
          </p:nvPr>
        </p:nvSpPr>
        <p:spPr>
          <a:xfrm>
            <a:off x="804672" y="6227064"/>
            <a:ext cx="10588752" cy="320040"/>
          </a:xfrm>
        </p:spPr>
        <p:txBody>
          <a:bodyPr/>
          <a:lstStyle/>
          <a:p>
            <a:endParaRPr lang="en-US" dirty="0"/>
          </a:p>
        </p:txBody>
      </p:sp>
      <p:sp>
        <p:nvSpPr>
          <p:cNvPr id="9" name="Slide Number Placeholder 8"/>
          <p:cNvSpPr>
            <a:spLocks noGrp="1"/>
          </p:cNvSpPr>
          <p:nvPr>
            <p:ph type="sldNum" sz="quarter" idx="12"/>
          </p:nvPr>
        </p:nvSpPr>
        <p:spPr>
          <a:xfrm>
            <a:off x="10469880" y="320040"/>
            <a:ext cx="914400" cy="320040"/>
          </a:xfrm>
        </p:spPr>
        <p:txBody>
          <a:bodyPr/>
          <a:lstStyle/>
          <a:p>
            <a:fld id="{6D22F896-40B5-4ADD-8801-0D06FADFA09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77" name="Group 76"/>
          <p:cNvGrpSpPr/>
          <p:nvPr/>
        </p:nvGrpSpPr>
        <p:grpSpPr>
          <a:xfrm>
            <a:off x="-417513" y="0"/>
            <a:ext cx="12584114" cy="6853238"/>
            <a:chOff x="-417513" y="0"/>
            <a:chExt cx="12584114" cy="6853238"/>
          </a:xfrm>
        </p:grpSpPr>
        <p:sp>
          <p:nvSpPr>
            <p:cNvPr id="7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7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8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8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xmlns="">
                  <a:solidFill>
                    <a:srgbClr val="FFFFFF"/>
                  </a:solidFill>
                </a14:hiddenFill>
              </a:ext>
            </a:extLst>
          </p:spPr>
        </p:sp>
        <p:sp>
          <p:nvSpPr>
            <p:cNvPr id="8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xmlns="">
                  <a:solidFill>
                    <a:srgbClr val="FFFFFF"/>
                  </a:solidFill>
                </a14:hiddenFill>
              </a:ext>
            </a:extLst>
          </p:spPr>
        </p:sp>
        <p:sp>
          <p:nvSpPr>
            <p:cNvPr id="8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xmlns="">
                  <a:solidFill>
                    <a:srgbClr val="FFFFFF"/>
                  </a:solidFill>
                </a14:hiddenFill>
              </a:ext>
            </a:extLst>
          </p:spPr>
        </p:sp>
        <p:sp>
          <p:nvSpPr>
            <p:cNvPr id="8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8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8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8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8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8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9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9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9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9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xmlns="">
                  <a:solidFill>
                    <a:srgbClr val="FFFFFF"/>
                  </a:solidFill>
                </a14:hiddenFill>
              </a:ext>
            </a:extLst>
          </p:spPr>
        </p:sp>
        <p:sp>
          <p:nvSpPr>
            <p:cNvPr id="9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xmlns="">
                  <a:solidFill>
                    <a:srgbClr val="FFFFFF"/>
                  </a:solidFill>
                </a14:hiddenFill>
              </a:ext>
            </a:extLst>
          </p:spPr>
        </p:sp>
        <p:sp>
          <p:nvSpPr>
            <p:cNvPr id="9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9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9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9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grpSp>
      <p:grpSp>
        <p:nvGrpSpPr>
          <p:cNvPr id="24" name="Group 23"/>
          <p:cNvGrpSpPr/>
          <p:nvPr/>
        </p:nvGrpSpPr>
        <p:grpSpPr>
          <a:xfrm>
            <a:off x="800144" y="1699589"/>
            <a:ext cx="3674476" cy="3470421"/>
            <a:chOff x="697883" y="1816768"/>
            <a:chExt cx="3674476" cy="3470421"/>
          </a:xfrm>
        </p:grpSpPr>
        <p:sp>
          <p:nvSpPr>
            <p:cNvPr id="25" name="Rectangle 24"/>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2" y="2349925"/>
            <a:ext cx="3501196" cy="2456442"/>
          </a:xfrm>
        </p:spPr>
        <p:txBody>
          <a:bodyPr/>
          <a:lstStyle>
            <a:lvl1pPr>
              <a:defRPr>
                <a:solidFill>
                  <a:srgbClr val="FFFEFF"/>
                </a:solidFill>
              </a:defRPr>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pPr/>
              <a:t>6/24/2024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04672" y="320040"/>
            <a:ext cx="3657600" cy="320040"/>
          </a:xfrm>
        </p:spPr>
        <p:txBody>
          <a:bodyPr/>
          <a:lstStyle/>
          <a:p>
            <a:fld id="{48A87A34-81AB-432B-8DAE-1953F412C126}" type="datetimeFigureOut">
              <a:rPr lang="en-US" dirty="0"/>
              <a:pPr/>
              <a:t>6/24/2024</a:t>
            </a:fld>
            <a:endParaRPr lang="en-US" dirty="0"/>
          </a:p>
        </p:txBody>
      </p:sp>
      <p:sp>
        <p:nvSpPr>
          <p:cNvPr id="3" name="Footer Placeholder 2"/>
          <p:cNvSpPr>
            <a:spLocks noGrp="1"/>
          </p:cNvSpPr>
          <p:nvPr>
            <p:ph type="ftr" sz="quarter" idx="11"/>
          </p:nvPr>
        </p:nvSpPr>
        <p:spPr>
          <a:xfrm>
            <a:off x="804672" y="6227064"/>
            <a:ext cx="10588752" cy="320040"/>
          </a:xfrm>
        </p:spPr>
        <p:txBody>
          <a:bodyPr/>
          <a:lstStyle/>
          <a:p>
            <a:endParaRPr lang="en-US" dirty="0"/>
          </a:p>
        </p:txBody>
      </p:sp>
      <p:sp>
        <p:nvSpPr>
          <p:cNvPr id="4" name="Slide Number Placeholder 3"/>
          <p:cNvSpPr>
            <a:spLocks noGrp="1"/>
          </p:cNvSpPr>
          <p:nvPr>
            <p:ph type="sldNum" sz="quarter" idx="12"/>
          </p:nvPr>
        </p:nvSpPr>
        <p:spPr>
          <a:xfrm>
            <a:off x="10469880" y="320040"/>
            <a:ext cx="914400" cy="320040"/>
          </a:xfrm>
        </p:spPr>
        <p:txBody>
          <a:bodyPr/>
          <a:lstStyle/>
          <a:p>
            <a:fld id="{6D22F896-40B5-4ADD-8801-0D06FADFA09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74" name="Group 73"/>
          <p:cNvGrpSpPr/>
          <p:nvPr/>
        </p:nvGrpSpPr>
        <p:grpSpPr>
          <a:xfrm>
            <a:off x="-417513" y="0"/>
            <a:ext cx="12584114" cy="6853238"/>
            <a:chOff x="-417513" y="0"/>
            <a:chExt cx="12584114" cy="6853238"/>
          </a:xfrm>
        </p:grpSpPr>
        <p:sp>
          <p:nvSpPr>
            <p:cNvPr id="75"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76"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77"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78"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xmlns="">
                  <a:solidFill>
                    <a:srgbClr val="FFFFFF"/>
                  </a:solidFill>
                </a14:hiddenFill>
              </a:ext>
            </a:extLst>
          </p:spPr>
        </p:sp>
        <p:sp>
          <p:nvSpPr>
            <p:cNvPr id="79"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xmlns="">
                  <a:solidFill>
                    <a:srgbClr val="FFFFFF"/>
                  </a:solidFill>
                </a14:hiddenFill>
              </a:ext>
            </a:extLst>
          </p:spPr>
        </p:sp>
        <p:sp>
          <p:nvSpPr>
            <p:cNvPr id="80"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xmlns="">
                  <a:solidFill>
                    <a:srgbClr val="FFFFFF"/>
                  </a:solidFill>
                </a14:hiddenFill>
              </a:ext>
            </a:extLst>
          </p:spPr>
        </p:sp>
        <p:sp>
          <p:nvSpPr>
            <p:cNvPr id="81"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82"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83"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84"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85"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86"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87"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88"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89"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90"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xmlns="">
                  <a:solidFill>
                    <a:srgbClr val="FFFFFF"/>
                  </a:solidFill>
                </a14:hiddenFill>
              </a:ext>
            </a:extLst>
          </p:spPr>
        </p:sp>
        <p:sp>
          <p:nvSpPr>
            <p:cNvPr id="91"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xmlns="">
                  <a:solidFill>
                    <a:srgbClr val="FFFFFF"/>
                  </a:solidFill>
                </a14:hiddenFill>
              </a:ext>
            </a:extLst>
          </p:spPr>
        </p:sp>
        <p:sp>
          <p:nvSpPr>
            <p:cNvPr id="92"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93"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94"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95"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grpSp>
      <p:grpSp>
        <p:nvGrpSpPr>
          <p:cNvPr id="21" name="Group 20"/>
          <p:cNvGrpSpPr/>
          <p:nvPr/>
        </p:nvGrpSpPr>
        <p:grpSpPr>
          <a:xfrm>
            <a:off x="800144" y="1699589"/>
            <a:ext cx="3674476" cy="3470421"/>
            <a:chOff x="697883" y="1816768"/>
            <a:chExt cx="3674476" cy="3470421"/>
          </a:xfrm>
        </p:grpSpPr>
        <p:sp>
          <p:nvSpPr>
            <p:cNvPr id="22" name="Rectangle 2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2"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3" name="Rectangle 32"/>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1" y="2352026"/>
            <a:ext cx="3501197" cy="1223298"/>
          </a:xfrm>
        </p:spPr>
        <p:txBody>
          <a:bodyPr bIns="0" anchor="b">
            <a:noAutofit/>
          </a:bodyPr>
          <a:lstStyle>
            <a:lvl1pPr algn="ctr">
              <a:defRPr sz="3200">
                <a:solidFill>
                  <a:srgbClr val="FFFEFF"/>
                </a:solidFill>
              </a:defRPr>
            </a:lvl1pPr>
          </a:lstStyle>
          <a:p>
            <a:r>
              <a:rPr lang="en-US"/>
              <a:t>Click to edit Master title style</a:t>
            </a:r>
            <a:endParaRPr lang="en-US" dirty="0"/>
          </a:p>
        </p:txBody>
      </p:sp>
      <p:sp>
        <p:nvSpPr>
          <p:cNvPr id="3" name="Content Placeholder 2"/>
          <p:cNvSpPr>
            <a:spLocks noGrp="1"/>
          </p:cNvSpPr>
          <p:nvPr>
            <p:ph idx="1"/>
          </p:nvPr>
        </p:nvSpPr>
        <p:spPr>
          <a:xfrm>
            <a:off x="5109983" y="802809"/>
            <a:ext cx="6275035" cy="5249940"/>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88631" y="3580186"/>
            <a:ext cx="3501197" cy="1221164"/>
          </a:xfrm>
        </p:spPr>
        <p:txBody>
          <a:bodyPr/>
          <a:lstStyle>
            <a:lvl1pPr marL="0" indent="0" algn="ctr">
              <a:buNone/>
              <a:defRPr sz="16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pPr/>
              <a:t>6/24/2024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73" name="Group 72"/>
          <p:cNvGrpSpPr/>
          <p:nvPr/>
        </p:nvGrpSpPr>
        <p:grpSpPr>
          <a:xfrm>
            <a:off x="-329674" y="-59376"/>
            <a:ext cx="12515851" cy="6923798"/>
            <a:chOff x="-329674" y="-51881"/>
            <a:chExt cx="12515851" cy="6923798"/>
          </a:xfrm>
        </p:grpSpPr>
        <p:sp>
          <p:nvSpPr>
            <p:cNvPr id="81"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82"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83"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xmlns="">
                  <a:solidFill>
                    <a:srgbClr val="FFFFFF"/>
                  </a:solidFill>
                </a14:hiddenFill>
              </a:ext>
            </a:extLst>
          </p:spPr>
        </p:sp>
        <p:sp>
          <p:nvSpPr>
            <p:cNvPr id="84"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85"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86"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87"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88"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89"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xmlns="">
                  <a:solidFill>
                    <a:srgbClr val="FFFFFF"/>
                  </a:solidFill>
                </a14:hiddenFill>
              </a:ext>
            </a:extLst>
          </p:spPr>
        </p:sp>
        <p:sp>
          <p:nvSpPr>
            <p:cNvPr id="90"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xmlns="">
                  <a:solidFill>
                    <a:srgbClr val="FFFFFF"/>
                  </a:solidFill>
                </a14:hiddenFill>
              </a:ext>
            </a:extLst>
          </p:spPr>
        </p:sp>
        <p:sp>
          <p:nvSpPr>
            <p:cNvPr id="91"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xmlns="">
                  <a:solidFill>
                    <a:srgbClr val="FFFFFF"/>
                  </a:solidFill>
                </a14:hiddenFill>
              </a:ext>
            </a:extLst>
          </p:spPr>
        </p:sp>
        <p:sp>
          <p:nvSpPr>
            <p:cNvPr id="92"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xmlns="">
                  <a:solidFill>
                    <a:srgbClr val="FFFFFF"/>
                  </a:solidFill>
                </a14:hiddenFill>
              </a:ext>
            </a:extLst>
          </p:spPr>
        </p:sp>
        <p:sp>
          <p:nvSpPr>
            <p:cNvPr id="93"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94"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95"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96"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97"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98"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xmlns="">
                  <a:solidFill>
                    <a:srgbClr val="FFFFFF"/>
                  </a:solidFill>
                </a14:hiddenFill>
              </a:ext>
            </a:extLst>
          </p:spPr>
        </p:sp>
        <p:sp>
          <p:nvSpPr>
            <p:cNvPr id="99"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grpSp>
      <p:grpSp>
        <p:nvGrpSpPr>
          <p:cNvPr id="76" name="Group 75"/>
          <p:cNvGrpSpPr/>
          <p:nvPr/>
        </p:nvGrpSpPr>
        <p:grpSpPr>
          <a:xfrm>
            <a:off x="805336" y="1698331"/>
            <a:ext cx="5941540" cy="3470421"/>
            <a:chOff x="805336" y="1698331"/>
            <a:chExt cx="5941540" cy="3470421"/>
          </a:xfrm>
        </p:grpSpPr>
        <p:sp>
          <p:nvSpPr>
            <p:cNvPr id="77" name="Rectangle 76"/>
            <p:cNvSpPr/>
            <p:nvPr/>
          </p:nvSpPr>
          <p:spPr>
            <a:xfrm>
              <a:off x="805336" y="1698331"/>
              <a:ext cx="5941540"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8" name="Isosceles Triangle 9"/>
            <p:cNvSpPr/>
            <p:nvPr/>
          </p:nvSpPr>
          <p:spPr>
            <a:xfrm rot="10800000">
              <a:off x="3618113" y="4896349"/>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9" name="Rectangle 78"/>
            <p:cNvSpPr/>
            <p:nvPr/>
          </p:nvSpPr>
          <p:spPr>
            <a:xfrm>
              <a:off x="805336" y="2274403"/>
              <a:ext cx="5941540"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3" name="Picture Placeholder 2"/>
          <p:cNvSpPr>
            <a:spLocks noGrp="1" noChangeAspect="1"/>
          </p:cNvSpPr>
          <p:nvPr>
            <p:ph type="pic" idx="1"/>
          </p:nvPr>
        </p:nvSpPr>
        <p:spPr>
          <a:xfrm>
            <a:off x="7543510" y="0"/>
            <a:ext cx="4648490" cy="6858000"/>
          </a:xfrm>
          <a:solidFill>
            <a:schemeClr val="bg1">
              <a:lumMod val="65000"/>
              <a:lumOff val="3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2" name="Title 1"/>
          <p:cNvSpPr>
            <a:spLocks noGrp="1"/>
          </p:cNvSpPr>
          <p:nvPr>
            <p:ph type="title"/>
          </p:nvPr>
        </p:nvSpPr>
        <p:spPr>
          <a:xfrm>
            <a:off x="885443" y="2360255"/>
            <a:ext cx="5776646" cy="1178032"/>
          </a:xfrm>
        </p:spPr>
        <p:txBody>
          <a:bodyPr bIns="0" anchor="b">
            <a:normAutofit/>
          </a:bodyPr>
          <a:lstStyle>
            <a:lvl1pPr>
              <a:defRPr sz="3600">
                <a:solidFill>
                  <a:srgbClr val="FFFEFF"/>
                </a:solidFill>
              </a:defRPr>
            </a:lvl1pPr>
          </a:lstStyle>
          <a:p>
            <a:r>
              <a:rPr lang="en-US"/>
              <a:t>Click to edit Master title style</a:t>
            </a:r>
            <a:endParaRPr lang="en-US" dirty="0"/>
          </a:p>
        </p:txBody>
      </p:sp>
      <p:sp>
        <p:nvSpPr>
          <p:cNvPr id="4" name="Text Placeholder 3"/>
          <p:cNvSpPr>
            <a:spLocks noGrp="1"/>
          </p:cNvSpPr>
          <p:nvPr>
            <p:ph type="body" sz="half" idx="2"/>
          </p:nvPr>
        </p:nvSpPr>
        <p:spPr>
          <a:xfrm>
            <a:off x="885443" y="3545012"/>
            <a:ext cx="5776646" cy="1274198"/>
          </a:xfrm>
        </p:spPr>
        <p:txBody>
          <a:bodyPr>
            <a:normAutofit/>
          </a:bodyPr>
          <a:lstStyle>
            <a:lvl1pPr marL="0" indent="0" algn="ctr">
              <a:buNone/>
              <a:defRPr sz="18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804672" y="320040"/>
            <a:ext cx="3657600" cy="320040"/>
          </a:xfrm>
        </p:spPr>
        <p:txBody>
          <a:bodyPr/>
          <a:lstStyle/>
          <a:p>
            <a:fld id="{48A87A34-81AB-432B-8DAE-1953F412C126}" type="datetimeFigureOut">
              <a:rPr lang="en-US" dirty="0"/>
              <a:pPr/>
              <a:t>6/24/2024</a:t>
            </a:fld>
            <a:endParaRPr lang="en-US" dirty="0"/>
          </a:p>
        </p:txBody>
      </p:sp>
      <p:sp>
        <p:nvSpPr>
          <p:cNvPr id="6" name="Footer Placeholder 5"/>
          <p:cNvSpPr>
            <a:spLocks noGrp="1"/>
          </p:cNvSpPr>
          <p:nvPr>
            <p:ph type="ftr" sz="quarter" idx="11"/>
          </p:nvPr>
        </p:nvSpPr>
        <p:spPr>
          <a:xfrm>
            <a:off x="804672" y="6227064"/>
            <a:ext cx="5942203" cy="320040"/>
          </a:xfrm>
        </p:spPr>
        <p:txBody>
          <a:bodyPr/>
          <a:lstStyle/>
          <a:p>
            <a:endParaRPr lang="en-US" dirty="0"/>
          </a:p>
        </p:txBody>
      </p:sp>
      <p:sp>
        <p:nvSpPr>
          <p:cNvPr id="7" name="Slide Number Placeholder 6"/>
          <p:cNvSpPr>
            <a:spLocks noGrp="1"/>
          </p:cNvSpPr>
          <p:nvPr>
            <p:ph type="sldNum" sz="quarter" idx="12"/>
          </p:nvPr>
        </p:nvSpPr>
        <p:spPr>
          <a:xfrm>
            <a:off x="5828377" y="320040"/>
            <a:ext cx="914400" cy="320040"/>
          </a:xfrm>
        </p:spPr>
        <p:txBody>
          <a:bodyPr/>
          <a:lstStyle/>
          <a:p>
            <a:fld id="{6D22F896-40B5-4ADD-8801-0D06FADFA09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91161" y="2358391"/>
            <a:ext cx="3498667" cy="2456485"/>
          </a:xfrm>
          <a:prstGeom prst="rect">
            <a:avLst/>
          </a:prstGeom>
        </p:spPr>
        <p:txBody>
          <a:bodyPr vert="horz" lIns="228600" tIns="228600" rIns="228600" bIns="22860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434982" y="794719"/>
            <a:ext cx="5950036" cy="525709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04672" y="320040"/>
            <a:ext cx="3657600" cy="320040"/>
          </a:xfrm>
          <a:prstGeom prst="rect">
            <a:avLst/>
          </a:prstGeom>
        </p:spPr>
        <p:txBody>
          <a:bodyPr vert="horz" lIns="91440" tIns="45720" rIns="91440" bIns="45720" rtlCol="0" anchor="ctr"/>
          <a:lstStyle>
            <a:lvl1pPr algn="l">
              <a:defRPr sz="1000">
                <a:solidFill>
                  <a:schemeClr val="tx1">
                    <a:tint val="75000"/>
                  </a:schemeClr>
                </a:solidFill>
              </a:defRPr>
            </a:lvl1pPr>
          </a:lstStyle>
          <a:p>
            <a:fld id="{48A87A34-81AB-432B-8DAE-1953F412C126}" type="datetimeFigureOut">
              <a:rPr lang="en-US" dirty="0"/>
              <a:pPr/>
              <a:t>6/24/2024</a:t>
            </a:fld>
            <a:endParaRPr lang="en-US" dirty="0"/>
          </a:p>
        </p:txBody>
      </p:sp>
      <p:sp>
        <p:nvSpPr>
          <p:cNvPr id="5" name="Footer Placeholder 4"/>
          <p:cNvSpPr>
            <a:spLocks noGrp="1"/>
          </p:cNvSpPr>
          <p:nvPr>
            <p:ph type="ftr" sz="quarter" idx="3"/>
          </p:nvPr>
        </p:nvSpPr>
        <p:spPr>
          <a:xfrm>
            <a:off x="804672" y="6227064"/>
            <a:ext cx="10588752" cy="320040"/>
          </a:xfrm>
          <a:prstGeom prst="rect">
            <a:avLst/>
          </a:prstGeom>
        </p:spPr>
        <p:txBody>
          <a:bodyPr vert="horz" lIns="91440" tIns="45720" rIns="91440" bIns="45720" rtlCol="0" anchor="ctr"/>
          <a:lstStyle>
            <a:lvl1pPr algn="r">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469880" y="320040"/>
            <a:ext cx="914400" cy="320040"/>
          </a:xfrm>
          <a:prstGeom prst="rect">
            <a:avLst/>
          </a:prstGeom>
        </p:spPr>
        <p:txBody>
          <a:bodyPr vert="horz" lIns="91440" tIns="45720" rIns="91440" bIns="45720" rtlCol="0" anchor="ctr"/>
          <a:lstStyle>
            <a:lvl1pPr algn="r">
              <a:defRPr sz="1000">
                <a:solidFill>
                  <a:schemeClr val="tx1">
                    <a:tint val="75000"/>
                  </a:schemeClr>
                </a:solidFill>
              </a:defRPr>
            </a:lvl1pPr>
          </a:lstStyle>
          <a:p>
            <a:fld id="{6D22F896-40B5-4ADD-8801-0D06FADFA09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lnSpc>
          <a:spcPct val="85000"/>
        </a:lnSpc>
        <a:spcBef>
          <a:spcPct val="0"/>
        </a:spcBef>
        <a:buNone/>
        <a:defRPr sz="4000" b="0" i="0" kern="1200" cap="none" spc="-15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10000"/>
        <a:buFont typeface="Wingdings" panose="05000000000000000000" pitchFamily="2" charset="2"/>
        <a:buChar char="§"/>
        <a:defRPr sz="18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600" kern="120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4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3AAC636-63AD-DBDD-DC8A-A985911E3BB7}"/>
              </a:ext>
            </a:extLst>
          </p:cNvPr>
          <p:cNvSpPr>
            <a:spLocks noGrp="1"/>
          </p:cNvSpPr>
          <p:nvPr>
            <p:ph type="ctrTitle"/>
          </p:nvPr>
        </p:nvSpPr>
        <p:spPr>
          <a:xfrm>
            <a:off x="1759236" y="1422566"/>
            <a:ext cx="8679915" cy="2401668"/>
          </a:xfrm>
        </p:spPr>
        <p:txBody>
          <a:bodyPr>
            <a:normAutofit/>
          </a:bodyPr>
          <a:lstStyle/>
          <a:p>
            <a:r>
              <a:rPr lang="en-IN" sz="4000" b="1" dirty="0">
                <a:solidFill>
                  <a:schemeClr val="accent3">
                    <a:lumMod val="60000"/>
                    <a:lumOff val="40000"/>
                  </a:schemeClr>
                </a:solidFill>
              </a:rPr>
              <a:t>CHITOSON PREPARATION </a:t>
            </a:r>
            <a:br>
              <a:rPr lang="en-IN" sz="4000" b="1" dirty="0">
                <a:solidFill>
                  <a:schemeClr val="accent3">
                    <a:lumMod val="60000"/>
                    <a:lumOff val="40000"/>
                  </a:schemeClr>
                </a:solidFill>
              </a:rPr>
            </a:br>
            <a:r>
              <a:rPr lang="en-IN" sz="4000" b="1" dirty="0">
                <a:solidFill>
                  <a:schemeClr val="accent3">
                    <a:lumMod val="60000"/>
                    <a:lumOff val="40000"/>
                  </a:schemeClr>
                </a:solidFill>
              </a:rPr>
              <a:t>&amp;</a:t>
            </a:r>
            <a:br>
              <a:rPr lang="en-IN" sz="4000" b="1" dirty="0">
                <a:solidFill>
                  <a:schemeClr val="accent3">
                    <a:lumMod val="60000"/>
                    <a:lumOff val="40000"/>
                  </a:schemeClr>
                </a:solidFill>
              </a:rPr>
            </a:br>
            <a:r>
              <a:rPr lang="en-IN" sz="4000" b="1" dirty="0">
                <a:solidFill>
                  <a:schemeClr val="accent3">
                    <a:lumMod val="60000"/>
                    <a:lumOff val="40000"/>
                  </a:schemeClr>
                </a:solidFill>
              </a:rPr>
              <a:t>USES</a:t>
            </a:r>
            <a:endParaRPr lang="en-US" sz="4000" b="1" dirty="0">
              <a:solidFill>
                <a:schemeClr val="accent3">
                  <a:lumMod val="60000"/>
                  <a:lumOff val="40000"/>
                </a:schemeClr>
              </a:solidFill>
            </a:endParaRPr>
          </a:p>
        </p:txBody>
      </p:sp>
      <p:sp>
        <p:nvSpPr>
          <p:cNvPr id="3" name="Subtitle 2">
            <a:extLst>
              <a:ext uri="{FF2B5EF4-FFF2-40B4-BE49-F238E27FC236}">
                <a16:creationId xmlns:a16="http://schemas.microsoft.com/office/drawing/2014/main" xmlns="" id="{0551885E-0E5E-850A-8A95-9321F2FD4D2B}"/>
              </a:ext>
            </a:extLst>
          </p:cNvPr>
          <p:cNvSpPr>
            <a:spLocks noGrp="1"/>
          </p:cNvSpPr>
          <p:nvPr>
            <p:ph type="subTitle" idx="1"/>
          </p:nvPr>
        </p:nvSpPr>
        <p:spPr/>
        <p:txBody>
          <a:bodyPr>
            <a:normAutofit fontScale="92500" lnSpcReduction="20000"/>
          </a:bodyPr>
          <a:lstStyle/>
          <a:p>
            <a:r>
              <a:rPr lang="en-IN" dirty="0"/>
              <a:t>By</a:t>
            </a:r>
            <a:endParaRPr lang="en-IN" sz="3200" b="1" dirty="0"/>
          </a:p>
          <a:p>
            <a:r>
              <a:rPr lang="en-IN" sz="3200" b="1" dirty="0"/>
              <a:t>Aditya Kumar </a:t>
            </a:r>
          </a:p>
          <a:p>
            <a:r>
              <a:rPr lang="en-IN" sz="3200" b="1" dirty="0"/>
              <a:t>DNR. College </a:t>
            </a:r>
            <a:endParaRPr lang="en-US" sz="3200" b="1" dirty="0"/>
          </a:p>
        </p:txBody>
      </p:sp>
    </p:spTree>
    <p:extLst>
      <p:ext uri="{BB962C8B-B14F-4D97-AF65-F5344CB8AC3E}">
        <p14:creationId xmlns:p14="http://schemas.microsoft.com/office/powerpoint/2010/main" xmlns="" val="14337170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B36A9E5-98A8-FEA1-307F-ED6AA81B72DE}"/>
              </a:ext>
            </a:extLst>
          </p:cNvPr>
          <p:cNvSpPr>
            <a:spLocks noGrp="1"/>
          </p:cNvSpPr>
          <p:nvPr>
            <p:ph type="title"/>
          </p:nvPr>
        </p:nvSpPr>
        <p:spPr/>
        <p:txBody>
          <a:bodyPr/>
          <a:lstStyle/>
          <a:p>
            <a:endParaRPr lang="en-US"/>
          </a:p>
        </p:txBody>
      </p:sp>
      <p:pic>
        <p:nvPicPr>
          <p:cNvPr id="4" name="Picture 4">
            <a:extLst>
              <a:ext uri="{FF2B5EF4-FFF2-40B4-BE49-F238E27FC236}">
                <a16:creationId xmlns:a16="http://schemas.microsoft.com/office/drawing/2014/main" xmlns="" id="{567ED5FF-A591-A13C-08A5-2363152F001F}"/>
              </a:ext>
            </a:extLst>
          </p:cNvPr>
          <p:cNvPicPr>
            <a:picLocks noGrp="1" noChangeAspect="1"/>
          </p:cNvPicPr>
          <p:nvPr>
            <p:ph idx="1"/>
          </p:nvPr>
        </p:nvPicPr>
        <p:blipFill>
          <a:blip r:embed="rId2"/>
          <a:stretch>
            <a:fillRect/>
          </a:stretch>
        </p:blipFill>
        <p:spPr>
          <a:xfrm>
            <a:off x="742208" y="136072"/>
            <a:ext cx="10836233" cy="6593280"/>
          </a:xfrm>
        </p:spPr>
      </p:pic>
    </p:spTree>
    <p:extLst>
      <p:ext uri="{BB962C8B-B14F-4D97-AF65-F5344CB8AC3E}">
        <p14:creationId xmlns:p14="http://schemas.microsoft.com/office/powerpoint/2010/main" xmlns="" val="2619105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9FC0B71-4810-E9F2-2653-302D1BE0CA4E}"/>
              </a:ext>
            </a:extLst>
          </p:cNvPr>
          <p:cNvSpPr>
            <a:spLocks noGrp="1"/>
          </p:cNvSpPr>
          <p:nvPr>
            <p:ph type="title"/>
          </p:nvPr>
        </p:nvSpPr>
        <p:spPr/>
        <p:txBody>
          <a:bodyPr/>
          <a:lstStyle/>
          <a:p>
            <a:endParaRPr lang="en-US"/>
          </a:p>
        </p:txBody>
      </p:sp>
      <p:pic>
        <p:nvPicPr>
          <p:cNvPr id="4" name="Picture 4">
            <a:extLst>
              <a:ext uri="{FF2B5EF4-FFF2-40B4-BE49-F238E27FC236}">
                <a16:creationId xmlns:a16="http://schemas.microsoft.com/office/drawing/2014/main" xmlns="" id="{E9330A15-B016-4251-BBAA-FDCAB6E8DC07}"/>
              </a:ext>
            </a:extLst>
          </p:cNvPr>
          <p:cNvPicPr>
            <a:picLocks noGrp="1" noChangeAspect="1"/>
          </p:cNvPicPr>
          <p:nvPr>
            <p:ph idx="1"/>
          </p:nvPr>
        </p:nvPicPr>
        <p:blipFill>
          <a:blip r:embed="rId2"/>
          <a:stretch>
            <a:fillRect/>
          </a:stretch>
        </p:blipFill>
        <p:spPr>
          <a:xfrm>
            <a:off x="590662" y="878279"/>
            <a:ext cx="10278157" cy="5121233"/>
          </a:xfrm>
        </p:spPr>
      </p:pic>
    </p:spTree>
    <p:extLst>
      <p:ext uri="{BB962C8B-B14F-4D97-AF65-F5344CB8AC3E}">
        <p14:creationId xmlns:p14="http://schemas.microsoft.com/office/powerpoint/2010/main" xmlns="" val="11533891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52E14A7-A0ED-26F3-8AC1-415BD6449F35}"/>
              </a:ext>
            </a:extLst>
          </p:cNvPr>
          <p:cNvSpPr>
            <a:spLocks noGrp="1"/>
          </p:cNvSpPr>
          <p:nvPr>
            <p:ph type="title"/>
          </p:nvPr>
        </p:nvSpPr>
        <p:spPr/>
        <p:txBody>
          <a:bodyPr/>
          <a:lstStyle/>
          <a:p>
            <a:r>
              <a:rPr lang="en-IN" sz="4400" b="1" dirty="0"/>
              <a:t>Introduction</a:t>
            </a:r>
            <a:r>
              <a:rPr lang="en-IN" dirty="0"/>
              <a:t> </a:t>
            </a:r>
            <a:endParaRPr lang="en-US" dirty="0"/>
          </a:p>
        </p:txBody>
      </p:sp>
      <p:sp>
        <p:nvSpPr>
          <p:cNvPr id="3" name="Content Placeholder 2">
            <a:extLst>
              <a:ext uri="{FF2B5EF4-FFF2-40B4-BE49-F238E27FC236}">
                <a16:creationId xmlns:a16="http://schemas.microsoft.com/office/drawing/2014/main" xmlns="" id="{8A556F54-570C-A6B9-6DDA-D6765F139A7B}"/>
              </a:ext>
            </a:extLst>
          </p:cNvPr>
          <p:cNvSpPr>
            <a:spLocks noGrp="1"/>
          </p:cNvSpPr>
          <p:nvPr>
            <p:ph idx="1"/>
          </p:nvPr>
        </p:nvSpPr>
        <p:spPr/>
        <p:txBody>
          <a:bodyPr>
            <a:noAutofit/>
          </a:bodyPr>
          <a:lstStyle/>
          <a:p>
            <a:pPr marL="0" indent="0">
              <a:buNone/>
            </a:pPr>
            <a:r>
              <a:rPr lang="en-IN" sz="2800" b="1" dirty="0">
                <a:solidFill>
                  <a:srgbClr val="7030A0"/>
                </a:solidFill>
              </a:rPr>
              <a:t>Can be extracted from crustacean shells through a process involving acid treatment to remove impurities, enzymatic protein removal, bleaching, and </a:t>
            </a:r>
            <a:r>
              <a:rPr lang="en-IN" sz="2800" b="1" dirty="0" err="1">
                <a:solidFill>
                  <a:srgbClr val="7030A0"/>
                </a:solidFill>
              </a:rPr>
              <a:t>deacetylation</a:t>
            </a:r>
            <a:r>
              <a:rPr lang="en-IN" sz="2800" b="1" dirty="0">
                <a:solidFill>
                  <a:srgbClr val="7030A0"/>
                </a:solidFill>
              </a:rPr>
              <a:t> to produce chitosan</a:t>
            </a:r>
            <a:endParaRPr lang="en-US" sz="2800" b="1" dirty="0">
              <a:solidFill>
                <a:srgbClr val="7030A0"/>
              </a:solidFill>
            </a:endParaRPr>
          </a:p>
        </p:txBody>
      </p:sp>
    </p:spTree>
    <p:extLst>
      <p:ext uri="{BB962C8B-B14F-4D97-AF65-F5344CB8AC3E}">
        <p14:creationId xmlns:p14="http://schemas.microsoft.com/office/powerpoint/2010/main" xmlns="" val="40430771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CBB96C5-59E2-163B-907A-04C3B287AA38}"/>
              </a:ext>
            </a:extLst>
          </p:cNvPr>
          <p:cNvSpPr>
            <a:spLocks noGrp="1"/>
          </p:cNvSpPr>
          <p:nvPr>
            <p:ph type="title"/>
          </p:nvPr>
        </p:nvSpPr>
        <p:spPr/>
        <p:txBody>
          <a:bodyPr/>
          <a:lstStyle/>
          <a:p>
            <a:r>
              <a:rPr lang="en-IN" b="1" dirty="0"/>
              <a:t>Preparation of </a:t>
            </a:r>
            <a:r>
              <a:rPr lang="en-IN" b="1" dirty="0" err="1"/>
              <a:t>chitoson</a:t>
            </a:r>
            <a:r>
              <a:rPr lang="en-IN" b="1" dirty="0"/>
              <a:t> </a:t>
            </a:r>
            <a:endParaRPr lang="en-US" b="1" dirty="0"/>
          </a:p>
        </p:txBody>
      </p:sp>
      <p:sp>
        <p:nvSpPr>
          <p:cNvPr id="3" name="Content Placeholder 2">
            <a:extLst>
              <a:ext uri="{FF2B5EF4-FFF2-40B4-BE49-F238E27FC236}">
                <a16:creationId xmlns:a16="http://schemas.microsoft.com/office/drawing/2014/main" xmlns="" id="{D846BC79-44A5-952E-D104-48DA402ACC73}"/>
              </a:ext>
            </a:extLst>
          </p:cNvPr>
          <p:cNvSpPr>
            <a:spLocks noGrp="1"/>
          </p:cNvSpPr>
          <p:nvPr>
            <p:ph idx="1"/>
          </p:nvPr>
        </p:nvSpPr>
        <p:spPr/>
        <p:txBody>
          <a:bodyPr>
            <a:normAutofit/>
          </a:bodyPr>
          <a:lstStyle/>
          <a:p>
            <a:r>
              <a:rPr lang="en-IN" sz="2000" b="1" dirty="0">
                <a:solidFill>
                  <a:schemeClr val="accent1">
                    <a:lumMod val="50000"/>
                  </a:schemeClr>
                </a:solidFill>
              </a:rPr>
              <a:t>Chitin is mixed with 40 % solution of caustic soda and heated by indirect steam at 90-100 °C in steam jacketed kettle for 90-120 minutes. During heating, samples are drawn at intervals from reaction mixture washed free of alkali and tested for solubility in 1% acetic acid. Completion of </a:t>
            </a:r>
            <a:r>
              <a:rPr lang="en-IN" sz="2000" b="1" dirty="0" err="1">
                <a:solidFill>
                  <a:schemeClr val="accent1">
                    <a:lumMod val="50000"/>
                  </a:schemeClr>
                </a:solidFill>
              </a:rPr>
              <a:t>deacetylation</a:t>
            </a:r>
            <a:r>
              <a:rPr lang="en-IN" sz="2000" b="1" dirty="0">
                <a:solidFill>
                  <a:schemeClr val="accent1">
                    <a:lumMod val="50000"/>
                  </a:schemeClr>
                </a:solidFill>
              </a:rPr>
              <a:t> is indicated by complete solubility in acetic acid. At the end, caustic soda solution is drained off and residue is washed until free from alkali, dried in sun. Chitosan is pulverized to required mesh size before bagging.</a:t>
            </a:r>
            <a:endParaRPr lang="en-US" sz="2000" b="1" dirty="0">
              <a:solidFill>
                <a:schemeClr val="accent1">
                  <a:lumMod val="50000"/>
                </a:schemeClr>
              </a:solidFill>
            </a:endParaRPr>
          </a:p>
        </p:txBody>
      </p:sp>
    </p:spTree>
    <p:extLst>
      <p:ext uri="{BB962C8B-B14F-4D97-AF65-F5344CB8AC3E}">
        <p14:creationId xmlns:p14="http://schemas.microsoft.com/office/powerpoint/2010/main" xmlns="" val="35641664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a:extLst>
              <a:ext uri="{FF2B5EF4-FFF2-40B4-BE49-F238E27FC236}">
                <a16:creationId xmlns:a16="http://schemas.microsoft.com/office/drawing/2014/main" xmlns="" id="{4F9A496A-DB0B-E4BE-B8FC-8042FBA5997B}"/>
              </a:ext>
            </a:extLst>
          </p:cNvPr>
          <p:cNvPicPr>
            <a:picLocks noGrp="1" noChangeAspect="1"/>
          </p:cNvPicPr>
          <p:nvPr>
            <p:ph idx="1"/>
          </p:nvPr>
        </p:nvPicPr>
        <p:blipFill>
          <a:blip r:embed="rId2"/>
          <a:stretch>
            <a:fillRect/>
          </a:stretch>
        </p:blipFill>
        <p:spPr>
          <a:xfrm>
            <a:off x="618505" y="779318"/>
            <a:ext cx="10687793" cy="5498132"/>
          </a:xfrm>
        </p:spPr>
      </p:pic>
    </p:spTree>
    <p:extLst>
      <p:ext uri="{BB962C8B-B14F-4D97-AF65-F5344CB8AC3E}">
        <p14:creationId xmlns:p14="http://schemas.microsoft.com/office/powerpoint/2010/main" xmlns="" val="38417964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4654AC0-5D27-91CE-5818-A378DDCCEE56}"/>
              </a:ext>
            </a:extLst>
          </p:cNvPr>
          <p:cNvSpPr>
            <a:spLocks noGrp="1"/>
          </p:cNvSpPr>
          <p:nvPr>
            <p:ph type="title"/>
          </p:nvPr>
        </p:nvSpPr>
        <p:spPr/>
        <p:txBody>
          <a:bodyPr>
            <a:normAutofit/>
          </a:bodyPr>
          <a:lstStyle/>
          <a:p>
            <a:r>
              <a:rPr lang="en-IN" sz="4400" b="1" dirty="0"/>
              <a:t>Uses</a:t>
            </a:r>
            <a:endParaRPr lang="en-US" sz="4400" b="1" dirty="0"/>
          </a:p>
        </p:txBody>
      </p:sp>
      <p:sp>
        <p:nvSpPr>
          <p:cNvPr id="3" name="Content Placeholder 2">
            <a:extLst>
              <a:ext uri="{FF2B5EF4-FFF2-40B4-BE49-F238E27FC236}">
                <a16:creationId xmlns:a16="http://schemas.microsoft.com/office/drawing/2014/main" xmlns="" id="{0836A753-E8A7-3A7F-C39E-1046DAE1764A}"/>
              </a:ext>
            </a:extLst>
          </p:cNvPr>
          <p:cNvSpPr>
            <a:spLocks noGrp="1"/>
          </p:cNvSpPr>
          <p:nvPr>
            <p:ph idx="1"/>
          </p:nvPr>
        </p:nvSpPr>
        <p:spPr/>
        <p:txBody>
          <a:bodyPr>
            <a:normAutofit/>
          </a:bodyPr>
          <a:lstStyle/>
          <a:p>
            <a:r>
              <a:rPr lang="en-IN" sz="2400" b="1" dirty="0">
                <a:solidFill>
                  <a:schemeClr val="accent1"/>
                </a:solidFill>
              </a:rPr>
              <a:t>Used as medicine and in drug manufacturing. Chitosan is a fibrous substance that might reduce how much fat and cholesterol the body absorbs from foods. It also helps blood clot when applied to wounds.</a:t>
            </a:r>
            <a:endParaRPr lang="en-US" sz="2400" b="1" dirty="0">
              <a:solidFill>
                <a:schemeClr val="accent1"/>
              </a:solidFill>
            </a:endParaRPr>
          </a:p>
        </p:txBody>
      </p:sp>
    </p:spTree>
    <p:extLst>
      <p:ext uri="{BB962C8B-B14F-4D97-AF65-F5344CB8AC3E}">
        <p14:creationId xmlns:p14="http://schemas.microsoft.com/office/powerpoint/2010/main" xmlns="" val="37267815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E3528A5-57B7-AC88-882C-D1195C55D923}"/>
              </a:ext>
            </a:extLst>
          </p:cNvPr>
          <p:cNvSpPr>
            <a:spLocks noGrp="1"/>
          </p:cNvSpPr>
          <p:nvPr>
            <p:ph type="title"/>
          </p:nvPr>
        </p:nvSpPr>
        <p:spPr/>
        <p:txBody>
          <a:bodyPr/>
          <a:lstStyle/>
          <a:p>
            <a:r>
              <a:rPr lang="en-IN" dirty="0"/>
              <a:t>Uses </a:t>
            </a:r>
            <a:endParaRPr lang="en-US" dirty="0"/>
          </a:p>
        </p:txBody>
      </p:sp>
      <p:sp>
        <p:nvSpPr>
          <p:cNvPr id="3" name="Content Placeholder 2">
            <a:extLst>
              <a:ext uri="{FF2B5EF4-FFF2-40B4-BE49-F238E27FC236}">
                <a16:creationId xmlns:a16="http://schemas.microsoft.com/office/drawing/2014/main" xmlns="" id="{666198F6-5436-A24B-F1F2-9D4136705D46}"/>
              </a:ext>
            </a:extLst>
          </p:cNvPr>
          <p:cNvSpPr>
            <a:spLocks noGrp="1"/>
          </p:cNvSpPr>
          <p:nvPr>
            <p:ph idx="1"/>
          </p:nvPr>
        </p:nvSpPr>
        <p:spPr/>
        <p:txBody>
          <a:bodyPr/>
          <a:lstStyle/>
          <a:p>
            <a:r>
              <a:rPr lang="en-IN" b="1" dirty="0"/>
              <a:t>High blood cholesterol levels (hypercholesterolemia)
Weight loss
High blood pressure
Surgical and other wound healing
Gum inflammation</a:t>
            </a:r>
            <a:endParaRPr lang="en-US" dirty="0"/>
          </a:p>
        </p:txBody>
      </p:sp>
    </p:spTree>
    <p:extLst>
      <p:ext uri="{BB962C8B-B14F-4D97-AF65-F5344CB8AC3E}">
        <p14:creationId xmlns:p14="http://schemas.microsoft.com/office/powerpoint/2010/main" xmlns="" val="16093408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9B994DE-1F23-F2D3-C99B-0A5EA96B4597}"/>
              </a:ext>
            </a:extLst>
          </p:cNvPr>
          <p:cNvSpPr>
            <a:spLocks noGrp="1"/>
          </p:cNvSpPr>
          <p:nvPr>
            <p:ph type="title"/>
          </p:nvPr>
        </p:nvSpPr>
        <p:spPr/>
        <p:txBody>
          <a:bodyPr/>
          <a:lstStyle/>
          <a:p>
            <a:r>
              <a:rPr lang="en-IN" dirty="0"/>
              <a:t>Food application of </a:t>
            </a:r>
            <a:r>
              <a:rPr lang="en-IN" dirty="0" err="1"/>
              <a:t>chitoson</a:t>
            </a:r>
            <a:r>
              <a:rPr lang="en-IN" dirty="0"/>
              <a:t> </a:t>
            </a:r>
            <a:endParaRPr lang="en-US" dirty="0"/>
          </a:p>
        </p:txBody>
      </p:sp>
      <p:sp>
        <p:nvSpPr>
          <p:cNvPr id="3" name="Content Placeholder 2">
            <a:extLst>
              <a:ext uri="{FF2B5EF4-FFF2-40B4-BE49-F238E27FC236}">
                <a16:creationId xmlns:a16="http://schemas.microsoft.com/office/drawing/2014/main" xmlns="" id="{1166D778-E9C1-7A18-0730-7137ECCA8962}"/>
              </a:ext>
            </a:extLst>
          </p:cNvPr>
          <p:cNvSpPr>
            <a:spLocks noGrp="1"/>
          </p:cNvSpPr>
          <p:nvPr>
            <p:ph idx="1"/>
          </p:nvPr>
        </p:nvSpPr>
        <p:spPr/>
        <p:txBody>
          <a:bodyPr>
            <a:normAutofit/>
          </a:bodyPr>
          <a:lstStyle/>
          <a:p>
            <a:r>
              <a:rPr lang="en-IN" sz="3200" b="1" dirty="0">
                <a:solidFill>
                  <a:schemeClr val="accent1">
                    <a:lumMod val="50000"/>
                  </a:schemeClr>
                </a:solidFill>
              </a:rPr>
              <a:t>Chitosan as coagulation and flocculation substances in food processing waste water</a:t>
            </a:r>
            <a:endParaRPr lang="en-US" sz="3200" b="1" dirty="0">
              <a:solidFill>
                <a:schemeClr val="accent1">
                  <a:lumMod val="50000"/>
                </a:schemeClr>
              </a:solidFill>
            </a:endParaRPr>
          </a:p>
        </p:txBody>
      </p:sp>
    </p:spTree>
    <p:extLst>
      <p:ext uri="{BB962C8B-B14F-4D97-AF65-F5344CB8AC3E}">
        <p14:creationId xmlns:p14="http://schemas.microsoft.com/office/powerpoint/2010/main" xmlns="" val="23248693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85B165F-5F27-4347-1B12-1FAA7058584C}"/>
              </a:ext>
            </a:extLst>
          </p:cNvPr>
          <p:cNvSpPr>
            <a:spLocks noGrp="1"/>
          </p:cNvSpPr>
          <p:nvPr>
            <p:ph type="title"/>
          </p:nvPr>
        </p:nvSpPr>
        <p:spPr/>
        <p:txBody>
          <a:bodyPr/>
          <a:lstStyle/>
          <a:p>
            <a:r>
              <a:rPr lang="en-IN" dirty="0"/>
              <a:t>Industrial uses</a:t>
            </a:r>
            <a:endParaRPr lang="en-US" dirty="0"/>
          </a:p>
        </p:txBody>
      </p:sp>
      <p:sp>
        <p:nvSpPr>
          <p:cNvPr id="3" name="Content Placeholder 2">
            <a:extLst>
              <a:ext uri="{FF2B5EF4-FFF2-40B4-BE49-F238E27FC236}">
                <a16:creationId xmlns:a16="http://schemas.microsoft.com/office/drawing/2014/main" xmlns="" id="{87D2864E-5DAA-27E6-25F5-C58D7BFCD0ED}"/>
              </a:ext>
            </a:extLst>
          </p:cNvPr>
          <p:cNvSpPr>
            <a:spLocks noGrp="1"/>
          </p:cNvSpPr>
          <p:nvPr>
            <p:ph idx="1"/>
          </p:nvPr>
        </p:nvSpPr>
        <p:spPr>
          <a:xfrm>
            <a:off x="5118447" y="804689"/>
            <a:ext cx="6281873" cy="5248622"/>
          </a:xfrm>
        </p:spPr>
        <p:txBody>
          <a:bodyPr>
            <a:normAutofit/>
          </a:bodyPr>
          <a:lstStyle/>
          <a:p>
            <a:r>
              <a:rPr lang="en-IN" sz="2000" b="1" dirty="0">
                <a:solidFill>
                  <a:schemeClr val="accent3">
                    <a:lumMod val="50000"/>
                  </a:schemeClr>
                </a:solidFill>
              </a:rPr>
              <a:t>Medicine</a:t>
            </a:r>
          </a:p>
          <a:p>
            <a:r>
              <a:rPr lang="en-IN" sz="2000" b="1" dirty="0">
                <a:solidFill>
                  <a:schemeClr val="accent3">
                    <a:lumMod val="50000"/>
                  </a:schemeClr>
                </a:solidFill>
              </a:rPr>
              <a:t>pharmaceuticals</a:t>
            </a:r>
          </a:p>
          <a:p>
            <a:r>
              <a:rPr lang="en-IN" sz="2000" b="1" dirty="0">
                <a:solidFill>
                  <a:schemeClr val="accent3">
                    <a:lumMod val="50000"/>
                  </a:schemeClr>
                </a:solidFill>
              </a:rPr>
              <a:t>food, cosmetics</a:t>
            </a:r>
          </a:p>
          <a:p>
            <a:r>
              <a:rPr lang="en-IN" sz="2000" b="1" dirty="0">
                <a:solidFill>
                  <a:schemeClr val="accent3">
                    <a:lumMod val="50000"/>
                  </a:schemeClr>
                </a:solidFill>
              </a:rPr>
              <a:t>Agriculture</a:t>
            </a:r>
          </a:p>
          <a:p>
            <a:r>
              <a:rPr lang="en-IN" sz="2000" b="1" dirty="0">
                <a:solidFill>
                  <a:schemeClr val="accent3">
                    <a:lumMod val="50000"/>
                  </a:schemeClr>
                </a:solidFill>
              </a:rPr>
              <a:t> textile </a:t>
            </a:r>
          </a:p>
          <a:p>
            <a:pPr marL="0" indent="0">
              <a:buNone/>
            </a:pPr>
            <a:r>
              <a:rPr lang="en-IN" sz="2000" b="1" dirty="0">
                <a:solidFill>
                  <a:schemeClr val="accent3">
                    <a:lumMod val="50000"/>
                  </a:schemeClr>
                </a:solidFill>
              </a:rPr>
              <a:t>paper industries</a:t>
            </a:r>
          </a:p>
          <a:p>
            <a:pPr marL="0" indent="0">
              <a:buNone/>
            </a:pPr>
            <a:r>
              <a:rPr lang="en-IN" sz="2000" b="1" dirty="0">
                <a:solidFill>
                  <a:schemeClr val="accent3">
                    <a:lumMod val="50000"/>
                  </a:schemeClr>
                </a:solidFill>
              </a:rPr>
              <a:t> energy industry</a:t>
            </a:r>
          </a:p>
          <a:p>
            <a:pPr marL="0" indent="0">
              <a:buNone/>
            </a:pPr>
            <a:r>
              <a:rPr lang="en-IN" sz="2000" b="1" dirty="0">
                <a:solidFill>
                  <a:schemeClr val="accent3">
                    <a:lumMod val="50000"/>
                  </a:schemeClr>
                </a:solidFill>
              </a:rPr>
              <a:t>industrial sustainability</a:t>
            </a:r>
            <a:endParaRPr lang="en-US" sz="2000" b="1" dirty="0">
              <a:solidFill>
                <a:schemeClr val="accent3">
                  <a:lumMod val="50000"/>
                </a:schemeClr>
              </a:solidFill>
            </a:endParaRPr>
          </a:p>
        </p:txBody>
      </p:sp>
    </p:spTree>
    <p:extLst>
      <p:ext uri="{BB962C8B-B14F-4D97-AF65-F5344CB8AC3E}">
        <p14:creationId xmlns:p14="http://schemas.microsoft.com/office/powerpoint/2010/main" xmlns="" val="5456442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360A05E-A56A-3E66-C754-FA790E612B73}"/>
              </a:ext>
            </a:extLst>
          </p:cNvPr>
          <p:cNvSpPr>
            <a:spLocks noGrp="1"/>
          </p:cNvSpPr>
          <p:nvPr>
            <p:ph type="title"/>
          </p:nvPr>
        </p:nvSpPr>
        <p:spPr/>
        <p:txBody>
          <a:bodyPr/>
          <a:lstStyle/>
          <a:p>
            <a:r>
              <a:rPr lang="en-IN" dirty="0"/>
              <a:t>Agricultural </a:t>
            </a:r>
            <a:br>
              <a:rPr lang="en-IN" dirty="0"/>
            </a:br>
            <a:r>
              <a:rPr lang="en-IN" dirty="0"/>
              <a:t>uses</a:t>
            </a:r>
            <a:endParaRPr lang="en-US" dirty="0"/>
          </a:p>
        </p:txBody>
      </p:sp>
      <p:sp>
        <p:nvSpPr>
          <p:cNvPr id="3" name="Content Placeholder 2">
            <a:extLst>
              <a:ext uri="{FF2B5EF4-FFF2-40B4-BE49-F238E27FC236}">
                <a16:creationId xmlns:a16="http://schemas.microsoft.com/office/drawing/2014/main" xmlns="" id="{D4AF88D4-9BF8-A2C7-A1BC-92E4ECD85CEB}"/>
              </a:ext>
            </a:extLst>
          </p:cNvPr>
          <p:cNvSpPr>
            <a:spLocks noGrp="1"/>
          </p:cNvSpPr>
          <p:nvPr>
            <p:ph idx="1"/>
          </p:nvPr>
        </p:nvSpPr>
        <p:spPr/>
        <p:txBody>
          <a:bodyPr>
            <a:normAutofit/>
          </a:bodyPr>
          <a:lstStyle/>
          <a:p>
            <a:r>
              <a:rPr lang="en-IN" sz="2800" b="1" dirty="0">
                <a:solidFill>
                  <a:srgbClr val="7030A0"/>
                </a:solidFill>
              </a:rPr>
              <a:t>used in agriculture as a seed treatment and </a:t>
            </a:r>
            <a:r>
              <a:rPr lang="en-IN" sz="2800" b="1" dirty="0" err="1">
                <a:solidFill>
                  <a:srgbClr val="7030A0"/>
                </a:solidFill>
              </a:rPr>
              <a:t>biopesticide</a:t>
            </a:r>
            <a:r>
              <a:rPr lang="en-IN" sz="2800" b="1" dirty="0">
                <a:solidFill>
                  <a:srgbClr val="7030A0"/>
                </a:solidFill>
              </a:rPr>
              <a:t>, helping plants to fight off fungal infections.</a:t>
            </a:r>
            <a:endParaRPr lang="en-US" sz="2800" b="1" dirty="0">
              <a:solidFill>
                <a:srgbClr val="7030A0"/>
              </a:solidFill>
            </a:endParaRPr>
          </a:p>
        </p:txBody>
      </p:sp>
    </p:spTree>
    <p:extLst>
      <p:ext uri="{BB962C8B-B14F-4D97-AF65-F5344CB8AC3E}">
        <p14:creationId xmlns:p14="http://schemas.microsoft.com/office/powerpoint/2010/main" xmlns="" val="2077241404"/>
      </p:ext>
    </p:extLst>
  </p:cSld>
  <p:clrMapOvr>
    <a:masterClrMapping/>
  </p:clrMapOvr>
</p:sld>
</file>

<file path=ppt/theme/theme1.xml><?xml version="1.0" encoding="utf-8"?>
<a:theme xmlns:a="http://schemas.openxmlformats.org/drawingml/2006/main" name="Atlas">
  <a:themeElements>
    <a:clrScheme name="Atlas">
      <a:dk1>
        <a:sysClr val="windowText" lastClr="000000"/>
      </a:dk1>
      <a:lt1>
        <a:sysClr val="window" lastClr="FFFFFF"/>
      </a:lt1>
      <a:dk2>
        <a:srgbClr val="454545"/>
      </a:dk2>
      <a:lt2>
        <a:srgbClr val="E0E0E0"/>
      </a:lt2>
      <a:accent1>
        <a:srgbClr val="F81B02"/>
      </a:accent1>
      <a:accent2>
        <a:srgbClr val="FC7715"/>
      </a:accent2>
      <a:accent3>
        <a:srgbClr val="AFBF41"/>
      </a:accent3>
      <a:accent4>
        <a:srgbClr val="50C49F"/>
      </a:accent4>
      <a:accent5>
        <a:srgbClr val="3B95C4"/>
      </a:accent5>
      <a:accent6>
        <a:srgbClr val="B560D4"/>
      </a:accent6>
      <a:hlink>
        <a:srgbClr val="FC5A1A"/>
      </a:hlink>
      <a:folHlink>
        <a:srgbClr val="B49E74"/>
      </a:folHlink>
    </a:clrScheme>
    <a:fontScheme name="Atlas">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tlas">
      <a:fillStyleLst>
        <a:solidFill>
          <a:schemeClr val="phClr"/>
        </a:solidFill>
        <a:gradFill rotWithShape="1">
          <a:gsLst>
            <a:gs pos="0">
              <a:schemeClr val="phClr">
                <a:tint val="62000"/>
                <a:alpha val="60000"/>
                <a:satMod val="109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4000"/>
                <a:satMod val="130000"/>
                <a:lumMod val="92000"/>
              </a:schemeClr>
            </a:gs>
            <a:gs pos="100000">
              <a:schemeClr val="phClr">
                <a:shade val="76000"/>
                <a:satMod val="130000"/>
                <a:lumMod val="88000"/>
              </a:schemeClr>
            </a:gs>
          </a:gsLst>
          <a:lin ang="5400000" scaled="0"/>
        </a:gradFill>
      </a:fillStyleLst>
      <a:lnStyleLst>
        <a:ln w="9525" cap="flat" cmpd="sng" algn="ctr">
          <a:solidFill>
            <a:schemeClr val="phClr">
              <a:shade val="90000"/>
            </a:schemeClr>
          </a:solidFill>
          <a:prstDash val="solid"/>
        </a:ln>
        <a:ln w="15875" cap="flat" cmpd="sng" algn="ctr">
          <a:solidFill>
            <a:schemeClr val="phClr">
              <a:shade val="90000"/>
            </a:schemeClr>
          </a:solidFill>
          <a:prstDash val="solid"/>
        </a:ln>
        <a:ln w="25400" cap="flat" cmpd="sng" algn="ctr">
          <a:solidFill>
            <a:schemeClr val="phClr"/>
          </a:solidFill>
          <a:prstDash val="solid"/>
        </a:ln>
      </a:lnStyleLst>
      <a:effectStyleLst>
        <a:effectStyle>
          <a:effectLst/>
        </a:effectStyle>
        <a:effectStyle>
          <a:effectLst/>
        </a:effectStyle>
        <a:effectStyle>
          <a:effectLst>
            <a:outerShdw blurRad="38100" dist="25400" dir="5400000" rotWithShape="0">
              <a:srgbClr val="000000">
                <a:alpha val="75000"/>
              </a:srgbClr>
            </a:outerShdw>
          </a:effectLst>
          <a:scene3d>
            <a:camera prst="orthographicFront">
              <a:rot lat="0" lon="0" rev="0"/>
            </a:camera>
            <a:lightRig rig="threePt" dir="tl"/>
          </a:scene3d>
          <a:sp3d>
            <a:bevelT w="0" h="0"/>
          </a:sp3d>
        </a:effectStyle>
      </a:effectStyleLst>
      <a:bgFillStyleLst>
        <a:solidFill>
          <a:schemeClr val="phClr"/>
        </a:solidFill>
        <a:solidFill>
          <a:schemeClr val="phClr"/>
        </a:solidFill>
        <a:gradFill rotWithShape="1">
          <a:gsLst>
            <a:gs pos="10000">
              <a:schemeClr val="phClr">
                <a:tint val="94000"/>
                <a:lumMod val="116000"/>
              </a:schemeClr>
            </a:gs>
            <a:gs pos="100000">
              <a:schemeClr val="phClr">
                <a:tint val="98000"/>
                <a:shade val="86000"/>
                <a:satMod val="90000"/>
                <a:lumMod val="88000"/>
              </a:schemeClr>
            </a:gs>
          </a:gsLst>
          <a:path path="circle">
            <a:fillToRect l="50000" t="15000" r="50000" b="169000"/>
          </a:path>
        </a:gradFill>
      </a:bgFillStyleLst>
    </a:fmtScheme>
  </a:themeElements>
  <a:objectDefaults/>
  <a:extraClrSchemeLst/>
  <a:extLst>
    <a:ext uri="{05A4C25C-085E-4340-85A3-A5531E510DB2}">
      <thm15:themeFamily xmlns:thm15="http://schemas.microsoft.com/office/thememl/2012/main" xmlns="" name="Atlas" id="{5156B0E4-0EB1-49FE-A26B-15F6F698AEC6}" vid="{508F7963-D0B5-43F7-BB2C-FCE3009C08EC}"/>
    </a:ext>
  </a:extLst>
</a:theme>
</file>

<file path=docProps/app.xml><?xml version="1.0" encoding="utf-8"?>
<Properties xmlns="http://schemas.openxmlformats.org/officeDocument/2006/extended-properties" xmlns:vt="http://schemas.openxmlformats.org/officeDocument/2006/docPropsVTypes">
  <TotalTime>0</TotalTime>
  <Words>233</Words>
  <Application>Microsoft Office PowerPoint</Application>
  <PresentationFormat>Custom</PresentationFormat>
  <Paragraphs>25</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Atlas</vt:lpstr>
      <vt:lpstr>CHITOSON PREPARATION  &amp; USES</vt:lpstr>
      <vt:lpstr>Introduction </vt:lpstr>
      <vt:lpstr>Preparation of chitoson </vt:lpstr>
      <vt:lpstr>Slide 4</vt:lpstr>
      <vt:lpstr>Uses</vt:lpstr>
      <vt:lpstr>Uses </vt:lpstr>
      <vt:lpstr>Food application of chitoson </vt:lpstr>
      <vt:lpstr>Industrial uses</vt:lpstr>
      <vt:lpstr>Agricultural  uses</vt:lpstr>
      <vt:lpstr>Slide 10</vt:lpstr>
      <vt:lpstr>Slide 11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CHITOSON PREPARATION</dc:title>
  <dc:creator>Padmaja Bunga</dc:creator>
  <cp:lastModifiedBy>MYPC</cp:lastModifiedBy>
  <cp:revision>3</cp:revision>
  <dcterms:created xsi:type="dcterms:W3CDTF">2024-06-23T09:55:20Z</dcterms:created>
  <dcterms:modified xsi:type="dcterms:W3CDTF">2024-06-24T11:15:48Z</dcterms:modified>
</cp:coreProperties>
</file>